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3595"/>
    <a:srgbClr val="FFC72C"/>
    <a:srgbClr val="008577"/>
    <a:srgbClr val="FDC426"/>
    <a:srgbClr val="005DAA"/>
    <a:srgbClr val="FFD200"/>
    <a:srgbClr val="008D7F"/>
    <a:srgbClr val="3461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6220" autoAdjust="0"/>
  </p:normalViewPr>
  <p:slideViewPr>
    <p:cSldViewPr snapToGrid="0">
      <p:cViewPr varScale="1">
        <p:scale>
          <a:sx n="22" d="100"/>
          <a:sy n="22" d="100"/>
        </p:scale>
        <p:origin x="151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35E303-E809-4740-8A42-CE668DCDFAC9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676EC0-C619-4CD6-A263-2EAD441D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921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676EC0-C619-4CD6-A263-2EAD441DF32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760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7C61-FCAE-4797-9DD0-2301AF4A7F5D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4B47-E66C-4800-BEF8-2BC5D4CC2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754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7C61-FCAE-4797-9DD0-2301AF4A7F5D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4B47-E66C-4800-BEF8-2BC5D4CC2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186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7C61-FCAE-4797-9DD0-2301AF4A7F5D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4B47-E66C-4800-BEF8-2BC5D4CC2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310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7C61-FCAE-4797-9DD0-2301AF4A7F5D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4B47-E66C-4800-BEF8-2BC5D4CC2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825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7C61-FCAE-4797-9DD0-2301AF4A7F5D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4B47-E66C-4800-BEF8-2BC5D4CC2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326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7C61-FCAE-4797-9DD0-2301AF4A7F5D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4B47-E66C-4800-BEF8-2BC5D4CC2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228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7C61-FCAE-4797-9DD0-2301AF4A7F5D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4B47-E66C-4800-BEF8-2BC5D4CC2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966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7C61-FCAE-4797-9DD0-2301AF4A7F5D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4B47-E66C-4800-BEF8-2BC5D4CC2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816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7C61-FCAE-4797-9DD0-2301AF4A7F5D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4B47-E66C-4800-BEF8-2BC5D4CC2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63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7C61-FCAE-4797-9DD0-2301AF4A7F5D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4B47-E66C-4800-BEF8-2BC5D4CC2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359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7C61-FCAE-4797-9DD0-2301AF4A7F5D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4B47-E66C-4800-BEF8-2BC5D4CC2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581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C7C61-FCAE-4797-9DD0-2301AF4A7F5D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C4B47-E66C-4800-BEF8-2BC5D4CC2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385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198" y="5029200"/>
            <a:ext cx="42976801" cy="457198"/>
          </a:xfrm>
          <a:prstGeom prst="rect">
            <a:avLst/>
          </a:prstGeom>
          <a:solidFill>
            <a:srgbClr val="FFC7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57198" y="457200"/>
            <a:ext cx="42976801" cy="4572000"/>
          </a:xfrm>
          <a:prstGeom prst="rect">
            <a:avLst/>
          </a:prstGeom>
          <a:solidFill>
            <a:srgbClr val="1135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57199" y="5943599"/>
            <a:ext cx="13716000" cy="2514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4800" b="1" u="sng" dirty="0">
                <a:solidFill>
                  <a:srgbClr val="1135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Guidelines:</a:t>
            </a:r>
          </a:p>
          <a:p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 click on box and select “Edit Text” to add more to each column’s text box.</a:t>
            </a:r>
          </a:p>
          <a:p>
            <a:endParaRPr lang="en-US" sz="4400" b="1" dirty="0">
              <a:solidFill>
                <a:srgbClr val="005D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b="1" dirty="0">
                <a:solidFill>
                  <a:srgbClr val="1135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HEADERS – 48 Pt or higher</a:t>
            </a:r>
          </a:p>
          <a:p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Body – 36 </a:t>
            </a:r>
            <a:r>
              <a:rPr lang="en-US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higher </a:t>
            </a:r>
          </a:p>
          <a:p>
            <a:endParaRPr lang="en-US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 of Font Sizes:</a:t>
            </a:r>
          </a:p>
          <a:p>
            <a:endParaRPr lang="en-US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5400" b="1" dirty="0">
                <a:solidFill>
                  <a:srgbClr val="1135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HEADER at 54 Pt Arial</a:t>
            </a:r>
          </a:p>
          <a:p>
            <a:r>
              <a:rPr lang="en-US" sz="6000" b="1" dirty="0">
                <a:solidFill>
                  <a:srgbClr val="1135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HEADER at 60 Pt Arial</a:t>
            </a:r>
          </a:p>
          <a:p>
            <a:r>
              <a:rPr lang="en-US" sz="6600" b="1" dirty="0">
                <a:solidFill>
                  <a:srgbClr val="1135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HEADER at 66 Pt Arial</a:t>
            </a:r>
          </a:p>
          <a:p>
            <a:endParaRPr lang="en-US" sz="6600" dirty="0">
              <a:solidFill>
                <a:srgbClr val="005D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Body at 36 Pt Arial</a:t>
            </a:r>
          </a:p>
          <a:p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Body at 40 Pt Arial</a:t>
            </a:r>
          </a:p>
          <a:p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Body at 44 Pt Arial</a:t>
            </a:r>
          </a:p>
          <a:p>
            <a:endParaRPr lang="en-US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Font Faces:</a:t>
            </a:r>
          </a:p>
          <a:p>
            <a:endParaRPr lang="en-US" sz="4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r>
              <a:rPr lang="en-US" sz="6600" b="1" dirty="0">
                <a:solidFill>
                  <a:srgbClr val="113595"/>
                </a:solidFill>
                <a:cs typeface="Arial" panose="020B0604020202020204" pitchFamily="34" charset="0"/>
              </a:rPr>
              <a:t>HEADER at 66 Pt Calibri</a:t>
            </a:r>
          </a:p>
          <a:p>
            <a:endParaRPr lang="en-US" sz="4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r>
              <a:rPr lang="en-US" sz="4400" dirty="0">
                <a:solidFill>
                  <a:schemeClr val="tx1"/>
                </a:solidFill>
                <a:cs typeface="Arial" panose="020B0604020202020204" pitchFamily="34" charset="0"/>
              </a:rPr>
              <a:t>Body at 44 Pt Calibri</a:t>
            </a:r>
          </a:p>
          <a:p>
            <a:endParaRPr lang="en-US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5400" b="1" dirty="0">
              <a:solidFill>
                <a:srgbClr val="005D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087600" y="5943600"/>
            <a:ext cx="13716000" cy="2514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4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CSUB Official Colors:</a:t>
            </a:r>
          </a:p>
          <a:p>
            <a:r>
              <a:rPr lang="en-U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Blue: RGB 0, 53, 148; HEX 003594</a:t>
            </a:r>
          </a:p>
          <a:p>
            <a:r>
              <a:rPr lang="en-U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Gold: RGB 255, 199, 44; HEX FFC72C</a:t>
            </a:r>
          </a:p>
          <a:p>
            <a:r>
              <a:rPr lang="en-U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Dark Blue: RGB 0, 26, 112; HEX 001A70</a:t>
            </a:r>
          </a:p>
          <a:p>
            <a:r>
              <a:rPr lang="en-U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Cream: RGB 245, 225, 164; HEX F5E6BD</a:t>
            </a:r>
          </a:p>
          <a:p>
            <a:r>
              <a:rPr lang="en-U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Grey: RGB 112, 115, 114; HEX 707372</a:t>
            </a:r>
          </a:p>
          <a:p>
            <a:endParaRPr lang="en-US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colors:</a:t>
            </a:r>
            <a:endParaRPr lang="en-US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Alt. </a:t>
            </a:r>
            <a:r>
              <a:rPr lang="en-US" sz="4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Blue: RGB 0, 52, 169; HEX 0034A9</a:t>
            </a:r>
          </a:p>
          <a:p>
            <a:r>
              <a:rPr lang="en-US" sz="4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</a:t>
            </a:r>
            <a:r>
              <a:rPr lang="en-U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Dark Blue: RGB 17, 53, 149; HEX 113595</a:t>
            </a:r>
          </a:p>
          <a:p>
            <a:r>
              <a:rPr lang="en-U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Green: RGB 0, 133, 119; HEX 008577</a:t>
            </a:r>
          </a:p>
          <a:p>
            <a:endParaRPr lang="en-US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Gradient Blue in campus slide deck goes from:</a:t>
            </a:r>
          </a:p>
          <a:p>
            <a:r>
              <a:rPr lang="en-U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Dark: RGB 0, 0, 97; HEX 000061</a:t>
            </a:r>
          </a:p>
          <a:p>
            <a:r>
              <a:rPr lang="en-U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Alt. Blue as listed above</a:t>
            </a:r>
          </a:p>
          <a:p>
            <a:endParaRPr lang="en-US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Gradient Gold in campus slide deck goes from:</a:t>
            </a:r>
          </a:p>
          <a:p>
            <a:r>
              <a:rPr lang="en-U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Dark: RGB 253, 170, 44; HEX FFAA2C</a:t>
            </a:r>
          </a:p>
          <a:p>
            <a:r>
              <a:rPr lang="en-U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Primary Gold as listed above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9718000" y="5943599"/>
            <a:ext cx="13716000" cy="2514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Logo that says California State University Bakersfield">
            <a:extLst>
              <a:ext uri="{FF2B5EF4-FFF2-40B4-BE49-F238E27FC236}">
                <a16:creationId xmlns:a16="http://schemas.microsoft.com/office/drawing/2014/main" id="{0E25A03A-70FA-8FA1-0F6D-9936EE3E5F1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8024" y="914404"/>
            <a:ext cx="13315554" cy="36575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77C6EB2-ACE2-82A3-E089-27B0FCE6474F}"/>
              </a:ext>
            </a:extLst>
          </p:cNvPr>
          <p:cNvSpPr txBox="1"/>
          <p:nvPr/>
        </p:nvSpPr>
        <p:spPr>
          <a:xfrm>
            <a:off x="14243578" y="457200"/>
            <a:ext cx="26227089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solidFill>
                  <a:schemeClr val="bg1"/>
                </a:solidFill>
              </a:rPr>
              <a:t>Title of Project</a:t>
            </a:r>
          </a:p>
          <a:p>
            <a:pPr algn="ctr"/>
            <a:endParaRPr lang="en-US" sz="8000" dirty="0">
              <a:solidFill>
                <a:schemeClr val="bg1"/>
              </a:solidFill>
            </a:endParaRPr>
          </a:p>
          <a:p>
            <a:pPr algn="ctr"/>
            <a:r>
              <a:rPr lang="en-US" sz="8000" dirty="0">
                <a:solidFill>
                  <a:schemeClr val="bg1"/>
                </a:solidFill>
              </a:rPr>
              <a:t>Student and Mentor Names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939BE23-CC34-793F-2B04-2BE26CD2A5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57200" y="31546800"/>
            <a:ext cx="42976800" cy="914400"/>
          </a:xfrm>
          <a:prstGeom prst="rect">
            <a:avLst/>
          </a:prstGeom>
          <a:solidFill>
            <a:srgbClr val="11359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200" dirty="0">
                <a:solidFill>
                  <a:schemeClr val="bg1"/>
                </a:solidFill>
                <a:latin typeface="Palatino Linotype" panose="02040502050505030304" pitchFamily="18" charset="0"/>
              </a:rPr>
              <a:t> College of Natural Sciences, Mathematics, and Engineering			             Department of Computer and Electrical Engineering and Computer Science</a:t>
            </a:r>
            <a:endParaRPr lang="en-US" sz="4200" dirty="0"/>
          </a:p>
        </p:txBody>
      </p:sp>
    </p:spTree>
    <p:extLst>
      <p:ext uri="{BB962C8B-B14F-4D97-AF65-F5344CB8AC3E}">
        <p14:creationId xmlns:p14="http://schemas.microsoft.com/office/powerpoint/2010/main" val="1961532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472</TotalTime>
  <Words>269</Words>
  <Application>Microsoft Office PowerPoint</Application>
  <PresentationFormat>Custom</PresentationFormat>
  <Paragraphs>45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Palatino Linotype</vt:lpstr>
      <vt:lpstr>Office Theme</vt:lpstr>
      <vt:lpstr>PowerPoint Presentation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Danforth</dc:creator>
  <cp:lastModifiedBy>Nick Toothman</cp:lastModifiedBy>
  <cp:revision>32</cp:revision>
  <dcterms:created xsi:type="dcterms:W3CDTF">2015-03-25T04:33:25Z</dcterms:created>
  <dcterms:modified xsi:type="dcterms:W3CDTF">2025-04-10T19:30:05Z</dcterms:modified>
</cp:coreProperties>
</file>