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5143500" cx="9144000"/>
  <p:notesSz cx="6858000" cy="9144000"/>
  <p:embeddedFontLst>
    <p:embeddedFont>
      <p:font typeface="Roboto"/>
      <p:regular r:id="rId12"/>
      <p:bold r:id="rId13"/>
      <p:italic r:id="rId14"/>
      <p:boldItalic r:id="rId15"/>
    </p:embeddedFont>
    <p:embeddedFont>
      <p:font typeface="Montserrat"/>
      <p:regular r:id="rId16"/>
      <p:bold r:id="rId17"/>
      <p:italic r:id="rId18"/>
      <p:boldItalic r:id="rId19"/>
    </p:embeddedFont>
    <p:embeddedFont>
      <p:font typeface="Lato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ato-regular.fntdata"/><Relationship Id="rId11" Type="http://schemas.openxmlformats.org/officeDocument/2006/relationships/slide" Target="slides/slide6.xml"/><Relationship Id="rId22" Type="http://schemas.openxmlformats.org/officeDocument/2006/relationships/font" Target="fonts/Lato-italic.fntdata"/><Relationship Id="rId10" Type="http://schemas.openxmlformats.org/officeDocument/2006/relationships/slide" Target="slides/slide5.xml"/><Relationship Id="rId21" Type="http://schemas.openxmlformats.org/officeDocument/2006/relationships/font" Target="fonts/Lato-bold.fntdata"/><Relationship Id="rId13" Type="http://schemas.openxmlformats.org/officeDocument/2006/relationships/font" Target="fonts/Roboto-bold.fntdata"/><Relationship Id="rId12" Type="http://schemas.openxmlformats.org/officeDocument/2006/relationships/font" Target="fonts/Roboto-regular.fntdata"/><Relationship Id="rId23" Type="http://schemas.openxmlformats.org/officeDocument/2006/relationships/font" Target="fonts/Lato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Roboto-boldItalic.fntdata"/><Relationship Id="rId14" Type="http://schemas.openxmlformats.org/officeDocument/2006/relationships/font" Target="fonts/Roboto-italic.fntdata"/><Relationship Id="rId17" Type="http://schemas.openxmlformats.org/officeDocument/2006/relationships/font" Target="fonts/Montserrat-bold.fntdata"/><Relationship Id="rId16" Type="http://schemas.openxmlformats.org/officeDocument/2006/relationships/font" Target="fonts/Montserrat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Montserrat-boldItalic.fntdata"/><Relationship Id="rId6" Type="http://schemas.openxmlformats.org/officeDocument/2006/relationships/slide" Target="slides/slide1.xml"/><Relationship Id="rId18" Type="http://schemas.openxmlformats.org/officeDocument/2006/relationships/font" Target="fonts/Montserrat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d0d613c152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d0d613c152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d0d613c152_4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d0d613c152_4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d0d613c152_4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d0d613c152_4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d0d613c152_3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d0d613c152_3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d0d613c152_4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d0d613c152_4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Google Shape;125;p11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" name="Google Shape;39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" name="Google Shape;53;p5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" name="Google Shape;60;p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1" name="Google Shape;6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7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7" name="Google Shape;67;p7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8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9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6" name="Google Shape;96;p9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97" name="Google Shape;97;p9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4" name="Google Shape;10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FILE STORAGE USING FACIAL PATTERN-BASED ENCRYPTION​</a:t>
            </a:r>
            <a:endParaRPr/>
          </a:p>
        </p:txBody>
      </p:sp>
      <p:sp>
        <p:nvSpPr>
          <p:cNvPr id="135" name="Google Shape;135;p13"/>
          <p:cNvSpPr txBox="1"/>
          <p:nvPr>
            <p:ph idx="1" type="subTitle"/>
          </p:nvPr>
        </p:nvSpPr>
        <p:spPr>
          <a:xfrm>
            <a:off x="6491450" y="3504675"/>
            <a:ext cx="2063100" cy="98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en" sz="1560">
                <a:solidFill>
                  <a:srgbClr val="E7E6E6"/>
                </a:solidFill>
                <a:latin typeface="Montserrat"/>
                <a:ea typeface="Montserrat"/>
                <a:cs typeface="Montserrat"/>
                <a:sym typeface="Montserrat"/>
              </a:rPr>
              <a:t>John Pocasangre</a:t>
            </a:r>
            <a:endParaRPr sz="1560">
              <a:solidFill>
                <a:srgbClr val="E7E6E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en" sz="1560">
                <a:solidFill>
                  <a:srgbClr val="E7E6E6"/>
                </a:solidFill>
                <a:latin typeface="Montserrat"/>
                <a:ea typeface="Montserrat"/>
                <a:cs typeface="Montserrat"/>
                <a:sym typeface="Montserrat"/>
              </a:rPr>
              <a:t>Jacob Acosta </a:t>
            </a:r>
            <a:r>
              <a:rPr lang="en" sz="156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​</a:t>
            </a:r>
            <a:endParaRPr sz="156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en" sz="1560">
                <a:solidFill>
                  <a:srgbClr val="E7E6E6"/>
                </a:solidFill>
                <a:latin typeface="Montserrat"/>
                <a:ea typeface="Montserrat"/>
                <a:cs typeface="Montserrat"/>
                <a:sym typeface="Montserrat"/>
              </a:rPr>
              <a:t>Andrew Ibrahim</a:t>
            </a:r>
            <a:endParaRPr sz="1560">
              <a:solidFill>
                <a:srgbClr val="E7E6E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en" sz="1560">
                <a:solidFill>
                  <a:srgbClr val="E7E6E6"/>
                </a:solidFill>
                <a:latin typeface="Montserrat"/>
                <a:ea typeface="Montserrat"/>
                <a:cs typeface="Montserrat"/>
                <a:sym typeface="Montserrat"/>
              </a:rPr>
              <a:t>Carlos Sandoval</a:t>
            </a:r>
            <a:endParaRPr sz="1560">
              <a:solidFill>
                <a:srgbClr val="E7E6E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t/>
            </a:r>
            <a:endParaRPr sz="1417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4"/>
          <p:cNvSpPr txBox="1"/>
          <p:nvPr>
            <p:ph type="title"/>
          </p:nvPr>
        </p:nvSpPr>
        <p:spPr>
          <a:xfrm>
            <a:off x="2556900" y="799550"/>
            <a:ext cx="4030200" cy="70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Progress Update</a:t>
            </a:r>
            <a:endParaRPr/>
          </a:p>
        </p:txBody>
      </p:sp>
      <p:sp>
        <p:nvSpPr>
          <p:cNvPr id="141" name="Google Shape;141;p14"/>
          <p:cNvSpPr txBox="1"/>
          <p:nvPr>
            <p:ph idx="1" type="body"/>
          </p:nvPr>
        </p:nvSpPr>
        <p:spPr>
          <a:xfrm>
            <a:off x="5065550" y="1905775"/>
            <a:ext cx="3563700" cy="21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Essential parts of the front end </a:t>
            </a:r>
            <a:r>
              <a:rPr lang="en" sz="1600"/>
              <a:t>have</a:t>
            </a:r>
            <a:r>
              <a:rPr lang="en" sz="1600"/>
              <a:t> been </a:t>
            </a:r>
            <a:r>
              <a:rPr lang="en" sz="1600"/>
              <a:t>developed</a:t>
            </a:r>
            <a:r>
              <a:rPr lang="en" sz="1600"/>
              <a:t> and will continue to be worked on</a:t>
            </a:r>
            <a:endParaRPr sz="16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/>
              <a:t>Currently still developing GUI for the file management system </a:t>
            </a:r>
            <a:endParaRPr sz="16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/>
              <a:t>Still working on the backend </a:t>
            </a:r>
            <a:endParaRPr sz="1600"/>
          </a:p>
          <a:p>
            <a:pPr indent="0" lvl="0" marL="45720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4"/>
          <p:cNvSpPr txBox="1"/>
          <p:nvPr/>
        </p:nvSpPr>
        <p:spPr>
          <a:xfrm>
            <a:off x="651800" y="1905775"/>
            <a:ext cx="3039300" cy="14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Facial recognition is done</a:t>
            </a:r>
            <a:endParaRPr sz="145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5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Encryption based off of facial details is done</a:t>
            </a:r>
            <a:endParaRPr sz="145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5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Decryption based off of facial details is done</a:t>
            </a:r>
            <a:endParaRPr sz="145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45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Comparison between different faces is being worked on</a:t>
            </a:r>
            <a:endParaRPr sz="145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5"/>
          <p:cNvSpPr txBox="1"/>
          <p:nvPr>
            <p:ph type="title"/>
          </p:nvPr>
        </p:nvSpPr>
        <p:spPr>
          <a:xfrm>
            <a:off x="1198750" y="179775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Front End/Landing Page Progress</a:t>
            </a:r>
            <a:endParaRPr/>
          </a:p>
        </p:txBody>
      </p:sp>
      <p:sp>
        <p:nvSpPr>
          <p:cNvPr id="148" name="Google Shape;148;p15"/>
          <p:cNvSpPr txBox="1"/>
          <p:nvPr>
            <p:ph idx="1" type="body"/>
          </p:nvPr>
        </p:nvSpPr>
        <p:spPr>
          <a:xfrm>
            <a:off x="1095875" y="810400"/>
            <a:ext cx="7038900" cy="23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the sake of the demonstration we are going to be sticking to a HTML front end while we continue to develop our skills in with react.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9" name="Google Shape;14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2798" y="1488875"/>
            <a:ext cx="5538415" cy="369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6"/>
          <p:cNvSpPr txBox="1"/>
          <p:nvPr>
            <p:ph idx="1" type="body"/>
          </p:nvPr>
        </p:nvSpPr>
        <p:spPr>
          <a:xfrm>
            <a:off x="1297500" y="2353950"/>
            <a:ext cx="7038900" cy="16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Our current system identifies faces in a </a:t>
            </a:r>
            <a:r>
              <a:rPr lang="en"/>
              <a:t>snapshot</a:t>
            </a:r>
            <a:r>
              <a:rPr lang="en"/>
              <a:t> taken from the camera </a:t>
            </a:r>
            <a:r>
              <a:rPr lang="en"/>
              <a:t>stream of which is then analyzed and processed. Our programs then process the </a:t>
            </a:r>
            <a:r>
              <a:rPr lang="en" sz="1200">
                <a:solidFill>
                  <a:srgbClr val="ECECEC"/>
                </a:solidFill>
                <a:highlight>
                  <a:srgbClr val="212121"/>
                </a:highlight>
                <a:latin typeface="Roboto"/>
                <a:ea typeface="Roboto"/>
                <a:cs typeface="Roboto"/>
                <a:sym typeface="Roboto"/>
              </a:rPr>
              <a:t>byte array using SHA256 to generate a hash value, from which the first 16 bytes are used as an encryption key, and later use the first 16 bytes during the decryption process. </a:t>
            </a:r>
            <a:r>
              <a:rPr lang="en"/>
              <a:t>The programs encrypt all multimedia files in the specified path and then decrypt said images, depending on if the user will be signing in or out of the service.</a:t>
            </a:r>
            <a:endParaRPr/>
          </a:p>
        </p:txBody>
      </p:sp>
      <p:sp>
        <p:nvSpPr>
          <p:cNvPr id="155" name="Google Shape;155;p1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Facial Detection/Recognition + Encryption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Detection Progress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6475" y="121113"/>
            <a:ext cx="5750426" cy="4901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Live Demo</a:t>
            </a:r>
            <a:endParaRPr/>
          </a:p>
        </p:txBody>
      </p:sp>
      <p:sp>
        <p:nvSpPr>
          <p:cNvPr id="166" name="Google Shape;166;p18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