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8032a6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8032a6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0b5c52f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0b5c52f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120f6103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120f6103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120f6103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120f6103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120f610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120f610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120f6103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120f6103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120f6103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120f6103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0b5c52fb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d0b5c52fb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temis.cs.csub.edu/~gistory/marvin/login_page4/edit_workspace2.php?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GIStory Final Presentation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Alejo, Marvin Estrada,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 ilarde, raul velasco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037750" y="467650"/>
            <a:ext cx="59298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Flow chart</a:t>
            </a:r>
            <a:endParaRPr b="1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150" y="109387"/>
            <a:ext cx="2488275" cy="49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295600" y="1411500"/>
            <a:ext cx="51732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User Login/Signup: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Access the login page.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Log in if registered; otherwise, sign up.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Workspace Management: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Load the user dashboard after logging in.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Select an existing workspace or create a new one.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Point and Media Management: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 or select geographical points on the interactive map.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Attach media (videos, texts, pictures) to the selected points.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 the media attached to each point.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Saving and Session Management: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 updates made within the workspace.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options to switch workspaces or log out of the application.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Login/Signup</a:t>
            </a:r>
            <a:endParaRPr b="1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200" y="1404125"/>
            <a:ext cx="6151676" cy="318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133025" y="1404125"/>
            <a:ext cx="2593800" cy="3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Login/Signup</a:t>
            </a:r>
            <a:endParaRPr b="1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5" y="3126025"/>
            <a:ext cx="8971351" cy="18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600" y="281800"/>
            <a:ext cx="3349050" cy="27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Workspace Management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725" y="1519400"/>
            <a:ext cx="261937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550" y="1611050"/>
            <a:ext cx="298132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Points Management</a:t>
            </a:r>
            <a:endParaRPr b="1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25" y="1551900"/>
            <a:ext cx="5474300" cy="2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248" y="1551900"/>
            <a:ext cx="2244743" cy="26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Media Management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50" y="1696725"/>
            <a:ext cx="18573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139575"/>
            <a:ext cx="8839198" cy="66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550" y="1415900"/>
            <a:ext cx="5531918" cy="25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Media Management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225" y="1307850"/>
            <a:ext cx="5219873" cy="196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75" y="1485900"/>
            <a:ext cx="18573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850" y="3643300"/>
            <a:ext cx="5472676" cy="13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</a:t>
            </a:r>
            <a:endParaRPr b="1"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96725" y="1452000"/>
            <a:ext cx="4111800" cy="33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What we accomplished: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Linked projects to Users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Linked points to projects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Linked media to points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 saved within the database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Login Page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About Page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Signup Page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4618775" y="1452000"/>
            <a:ext cx="3879900" cy="3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 still need to work on: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Have user be able to create project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Have more functionality with polygons and lines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More development on the frontend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More refining and customizations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etc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337600" y="4271400"/>
            <a:ext cx="66585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https://artemis.cs.csub.edu/~gistory/marvin/login_page4/edit_workspace2.php?id=1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