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0" r:id="rId7"/>
    <p:sldId id="261" r:id="rId8"/>
    <p:sldId id="259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4CE41-3A24-42E1-9163-C298F893A2B3}" v="34" dt="2024-04-02T22:59:50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a Al-Maitah" userId="de679f82-2588-4bf3-842b-07ac9435c2e8" providerId="ADAL" clId="{02B4CE41-3A24-42E1-9163-C298F893A2B3}"/>
    <pc:docChg chg="undo custSel addSld delSld modSld sldOrd">
      <pc:chgData name="Alia Al-Maitah" userId="de679f82-2588-4bf3-842b-07ac9435c2e8" providerId="ADAL" clId="{02B4CE41-3A24-42E1-9163-C298F893A2B3}" dt="2024-04-02T23:00:10.072" v="157" actId="1076"/>
      <pc:docMkLst>
        <pc:docMk/>
      </pc:docMkLst>
      <pc:sldChg chg="addSp delSp modSp mod setBg">
        <pc:chgData name="Alia Al-Maitah" userId="de679f82-2588-4bf3-842b-07ac9435c2e8" providerId="ADAL" clId="{02B4CE41-3A24-42E1-9163-C298F893A2B3}" dt="2024-04-02T05:56:15.169" v="93" actId="26606"/>
        <pc:sldMkLst>
          <pc:docMk/>
          <pc:sldMk cId="278963061" sldId="256"/>
        </pc:sldMkLst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2" creationId="{2578CA6C-3BD6-DAD6-E6C8-05BE28790839}"/>
          </ac:spMkLst>
        </pc:spChg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3" creationId="{D7B722C3-D491-5DC7-1B1B-175E6C3BD12F}"/>
          </ac:spMkLst>
        </pc:spChg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5" creationId="{2CB0DF94-EC09-B4FC-70A2-C376C558F108}"/>
          </ac:spMkLst>
        </pc:spChg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7" creationId="{6D00BD8E-6C06-A2A3-291B-079A7BA20817}"/>
          </ac:spMkLst>
        </pc:spChg>
        <pc:spChg chg="add mod">
          <ac:chgData name="Alia Al-Maitah" userId="de679f82-2588-4bf3-842b-07ac9435c2e8" providerId="ADAL" clId="{02B4CE41-3A24-42E1-9163-C298F893A2B3}" dt="2024-04-02T05:50:49.121" v="44"/>
          <ac:spMkLst>
            <pc:docMk/>
            <pc:sldMk cId="278963061" sldId="256"/>
            <ac:spMk id="9" creationId="{C4AC41DA-19B0-1AE1-8EC7-AC199DA66FFC}"/>
          </ac:spMkLst>
        </pc:spChg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11" creationId="{FFCE239C-6233-1BEE-19AB-60CCC1789822}"/>
          </ac:spMkLst>
        </pc:spChg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13" creationId="{FD20E320-3A74-6577-E594-0125EB7520E6}"/>
          </ac:spMkLst>
        </pc:spChg>
        <pc:spChg chg="add del mod">
          <ac:chgData name="Alia Al-Maitah" userId="de679f82-2588-4bf3-842b-07ac9435c2e8" providerId="ADAL" clId="{02B4CE41-3A24-42E1-9163-C298F893A2B3}" dt="2024-04-02T05:54:43.406" v="77" actId="21"/>
          <ac:spMkLst>
            <pc:docMk/>
            <pc:sldMk cId="278963061" sldId="256"/>
            <ac:spMk id="15" creationId="{61474E0F-8F89-C3FD-D663-404877CA9A34}"/>
          </ac:spMkLst>
        </pc:spChg>
        <pc:spChg chg="add mod">
          <ac:chgData name="Alia Al-Maitah" userId="de679f82-2588-4bf3-842b-07ac9435c2e8" providerId="ADAL" clId="{02B4CE41-3A24-42E1-9163-C298F893A2B3}" dt="2024-04-02T05:54:33.315" v="74" actId="478"/>
          <ac:spMkLst>
            <pc:docMk/>
            <pc:sldMk cId="278963061" sldId="256"/>
            <ac:spMk id="19" creationId="{08709051-C7AF-789E-2FB5-A17BB15B6092}"/>
          </ac:spMkLst>
        </pc:spChg>
        <pc:spChg chg="add del">
          <ac:chgData name="Alia Al-Maitah" userId="de679f82-2588-4bf3-842b-07ac9435c2e8" providerId="ADAL" clId="{02B4CE41-3A24-42E1-9163-C298F893A2B3}" dt="2024-04-02T05:51:51.101" v="60" actId="26606"/>
          <ac:spMkLst>
            <pc:docMk/>
            <pc:sldMk cId="278963061" sldId="256"/>
            <ac:spMk id="20" creationId="{BACC6370-2D7E-4714-9D71-7542949D7D5D}"/>
          </ac:spMkLst>
        </pc:spChg>
        <pc:spChg chg="add mod">
          <ac:chgData name="Alia Al-Maitah" userId="de679f82-2588-4bf3-842b-07ac9435c2e8" providerId="ADAL" clId="{02B4CE41-3A24-42E1-9163-C298F893A2B3}" dt="2024-04-02T05:54:33.315" v="74" actId="478"/>
          <ac:spMkLst>
            <pc:docMk/>
            <pc:sldMk cId="278963061" sldId="256"/>
            <ac:spMk id="21" creationId="{16101EEA-ACD5-7461-14D4-A2EEFF0ADB0F}"/>
          </ac:spMkLst>
        </pc:spChg>
        <pc:spChg chg="add del">
          <ac:chgData name="Alia Al-Maitah" userId="de679f82-2588-4bf3-842b-07ac9435c2e8" providerId="ADAL" clId="{02B4CE41-3A24-42E1-9163-C298F893A2B3}" dt="2024-04-02T05:51:51.101" v="60" actId="26606"/>
          <ac:spMkLst>
            <pc:docMk/>
            <pc:sldMk cId="278963061" sldId="256"/>
            <ac:spMk id="22" creationId="{F68B3F68-107C-434F-AA38-110D5EA91B85}"/>
          </ac:spMkLst>
        </pc:spChg>
        <pc:spChg chg="add mod ord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23" creationId="{969DC035-96DA-0940-08B2-11AB8C39DEF3}"/>
          </ac:spMkLst>
        </pc:spChg>
        <pc:spChg chg="add del">
          <ac:chgData name="Alia Al-Maitah" userId="de679f82-2588-4bf3-842b-07ac9435c2e8" providerId="ADAL" clId="{02B4CE41-3A24-42E1-9163-C298F893A2B3}" dt="2024-04-02T05:51:51.101" v="60" actId="26606"/>
          <ac:spMkLst>
            <pc:docMk/>
            <pc:sldMk cId="278963061" sldId="256"/>
            <ac:spMk id="24" creationId="{AAD0DBB9-1A4B-4391-81D4-CB19F9AB918A}"/>
          </ac:spMkLst>
        </pc:spChg>
        <pc:spChg chg="add del mod">
          <ac:chgData name="Alia Al-Maitah" userId="de679f82-2588-4bf3-842b-07ac9435c2e8" providerId="ADAL" clId="{02B4CE41-3A24-42E1-9163-C298F893A2B3}" dt="2024-04-02T05:55:22.289" v="82" actId="478"/>
          <ac:spMkLst>
            <pc:docMk/>
            <pc:sldMk cId="278963061" sldId="256"/>
            <ac:spMk id="25" creationId="{7ADE64D6-3961-B829-C793-9976801E3206}"/>
          </ac:spMkLst>
        </pc:spChg>
        <pc:spChg chg="add del">
          <ac:chgData name="Alia Al-Maitah" userId="de679f82-2588-4bf3-842b-07ac9435c2e8" providerId="ADAL" clId="{02B4CE41-3A24-42E1-9163-C298F893A2B3}" dt="2024-04-02T05:51:51.101" v="60" actId="26606"/>
          <ac:spMkLst>
            <pc:docMk/>
            <pc:sldMk cId="278963061" sldId="256"/>
            <ac:spMk id="26" creationId="{063BBA22-50EA-4C4D-BE05-F1CE4E63AA56}"/>
          </ac:spMkLst>
        </pc:spChg>
        <pc:spChg chg="add del">
          <ac:chgData name="Alia Al-Maitah" userId="de679f82-2588-4bf3-842b-07ac9435c2e8" providerId="ADAL" clId="{02B4CE41-3A24-42E1-9163-C298F893A2B3}" dt="2024-04-02T05:55:41.630" v="84" actId="26606"/>
          <ac:spMkLst>
            <pc:docMk/>
            <pc:sldMk cId="278963061" sldId="256"/>
            <ac:spMk id="32" creationId="{5A59F003-E00A-43F9-91DC-CC54E3B87466}"/>
          </ac:spMkLst>
        </pc:spChg>
        <pc:spChg chg="add del">
          <ac:chgData name="Alia Al-Maitah" userId="de679f82-2588-4bf3-842b-07ac9435c2e8" providerId="ADAL" clId="{02B4CE41-3A24-42E1-9163-C298F893A2B3}" dt="2024-04-02T05:55:41.630" v="84" actId="26606"/>
          <ac:spMkLst>
            <pc:docMk/>
            <pc:sldMk cId="278963061" sldId="256"/>
            <ac:spMk id="34" creationId="{D74A4382-E3AD-430A-9A1F-DFA3E0E77A7D}"/>
          </ac:spMkLst>
        </pc:spChg>
        <pc:spChg chg="add del">
          <ac:chgData name="Alia Al-Maitah" userId="de679f82-2588-4bf3-842b-07ac9435c2e8" providerId="ADAL" clId="{02B4CE41-3A24-42E1-9163-C298F893A2B3}" dt="2024-04-02T05:55:41.630" v="84" actId="26606"/>
          <ac:spMkLst>
            <pc:docMk/>
            <pc:sldMk cId="278963061" sldId="256"/>
            <ac:spMk id="36" creationId="{79F40191-0F44-4FD1-82CC-ACB507C14BE6}"/>
          </ac:spMkLst>
        </pc:spChg>
        <pc:spChg chg="add del">
          <ac:chgData name="Alia Al-Maitah" userId="de679f82-2588-4bf3-842b-07ac9435c2e8" providerId="ADAL" clId="{02B4CE41-3A24-42E1-9163-C298F893A2B3}" dt="2024-04-02T05:55:48.342" v="86" actId="26606"/>
          <ac:spMkLst>
            <pc:docMk/>
            <pc:sldMk cId="278963061" sldId="256"/>
            <ac:spMk id="38" creationId="{FB5B0058-AF13-4859-B429-4EDDE2A26F7F}"/>
          </ac:spMkLst>
        </pc:spChg>
        <pc:spChg chg="add del">
          <ac:chgData name="Alia Al-Maitah" userId="de679f82-2588-4bf3-842b-07ac9435c2e8" providerId="ADAL" clId="{02B4CE41-3A24-42E1-9163-C298F893A2B3}" dt="2024-04-02T05:55:48.342" v="86" actId="26606"/>
          <ac:spMkLst>
            <pc:docMk/>
            <pc:sldMk cId="278963061" sldId="256"/>
            <ac:spMk id="39" creationId="{D84C2E9E-0B5D-4B5F-9A1F-70EBDCE39034}"/>
          </ac:spMkLst>
        </pc:spChg>
        <pc:spChg chg="add del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41" creationId="{FB5B0058-AF13-4859-B429-4EDDE2A26F7F}"/>
          </ac:spMkLst>
        </pc:spChg>
        <pc:spChg chg="add del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42" creationId="{1A89CBBC-7743-43D9-A324-25CB472E9B2E}"/>
          </ac:spMkLst>
        </pc:spChg>
        <pc:spChg chg="add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47" creationId="{E91DC736-0EF8-4F87-9146-EBF1D2EE4D3D}"/>
          </ac:spMkLst>
        </pc:spChg>
        <pc:spChg chg="add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49" creationId="{097CD68E-23E3-4007-8847-CD0944C4F7BE}"/>
          </ac:spMkLst>
        </pc:spChg>
        <pc:spChg chg="add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51" creationId="{AF2F604E-43BE-4DC3-B983-E071523364F8}"/>
          </ac:spMkLst>
        </pc:spChg>
        <pc:spChg chg="add">
          <ac:chgData name="Alia Al-Maitah" userId="de679f82-2588-4bf3-842b-07ac9435c2e8" providerId="ADAL" clId="{02B4CE41-3A24-42E1-9163-C298F893A2B3}" dt="2024-04-02T05:56:15.169" v="93" actId="26606"/>
          <ac:spMkLst>
            <pc:docMk/>
            <pc:sldMk cId="278963061" sldId="256"/>
            <ac:spMk id="53" creationId="{08C9B587-E65E-4B52-B37C-ABEBB6E87928}"/>
          </ac:spMkLst>
        </pc:spChg>
        <pc:graphicFrameChg chg="add del mod modGraphic">
          <ac:chgData name="Alia Al-Maitah" userId="de679f82-2588-4bf3-842b-07ac9435c2e8" providerId="ADAL" clId="{02B4CE41-3A24-42E1-9163-C298F893A2B3}" dt="2024-04-02T05:54:43.406" v="77" actId="21"/>
          <ac:graphicFrameMkLst>
            <pc:docMk/>
            <pc:sldMk cId="278963061" sldId="256"/>
            <ac:graphicFrameMk id="4" creationId="{82645B1B-1C5B-E3EF-5281-14DBCF6FE7AE}"/>
          </ac:graphicFrameMkLst>
        </pc:graphicFrameChg>
        <pc:graphicFrameChg chg="add del mod">
          <ac:chgData name="Alia Al-Maitah" userId="de679f82-2588-4bf3-842b-07ac9435c2e8" providerId="ADAL" clId="{02B4CE41-3A24-42E1-9163-C298F893A2B3}" dt="2024-04-02T05:51:22.404" v="56" actId="478"/>
          <ac:graphicFrameMkLst>
            <pc:docMk/>
            <pc:sldMk cId="278963061" sldId="256"/>
            <ac:graphicFrameMk id="6" creationId="{59EB5A02-EA0C-2197-76DD-EDAB786CBC12}"/>
          </ac:graphicFrameMkLst>
        </pc:graphicFrameChg>
        <pc:graphicFrameChg chg="add mod">
          <ac:chgData name="Alia Al-Maitah" userId="de679f82-2588-4bf3-842b-07ac9435c2e8" providerId="ADAL" clId="{02B4CE41-3A24-42E1-9163-C298F893A2B3}" dt="2024-04-02T05:50:48.147" v="43"/>
          <ac:graphicFrameMkLst>
            <pc:docMk/>
            <pc:sldMk cId="278963061" sldId="256"/>
            <ac:graphicFrameMk id="8" creationId="{59D28CE4-5D34-F2FC-A387-9E18C2315837}"/>
          </ac:graphicFrameMkLst>
        </pc:graphicFrameChg>
        <pc:graphicFrameChg chg="add del mod modGraphic">
          <ac:chgData name="Alia Al-Maitah" userId="de679f82-2588-4bf3-842b-07ac9435c2e8" providerId="ADAL" clId="{02B4CE41-3A24-42E1-9163-C298F893A2B3}" dt="2024-04-02T05:51:16.817" v="55" actId="21"/>
          <ac:graphicFrameMkLst>
            <pc:docMk/>
            <pc:sldMk cId="278963061" sldId="256"/>
            <ac:graphicFrameMk id="10" creationId="{2FF91A80-140A-9F92-FA65-D7721B6E6C9C}"/>
          </ac:graphicFrameMkLst>
        </pc:graphicFrameChg>
        <pc:graphicFrameChg chg="add del mod modGraphic">
          <ac:chgData name="Alia Al-Maitah" userId="de679f82-2588-4bf3-842b-07ac9435c2e8" providerId="ADAL" clId="{02B4CE41-3A24-42E1-9163-C298F893A2B3}" dt="2024-04-02T05:51:13.429" v="53" actId="478"/>
          <ac:graphicFrameMkLst>
            <pc:docMk/>
            <pc:sldMk cId="278963061" sldId="256"/>
            <ac:graphicFrameMk id="12" creationId="{77A78298-A7F9-FCF1-0BC5-6245E0FD42E3}"/>
          </ac:graphicFrameMkLst>
        </pc:graphicFrameChg>
        <pc:graphicFrameChg chg="add del mod modGraphic">
          <ac:chgData name="Alia Al-Maitah" userId="de679f82-2588-4bf3-842b-07ac9435c2e8" providerId="ADAL" clId="{02B4CE41-3A24-42E1-9163-C298F893A2B3}" dt="2024-04-02T05:54:43.406" v="77" actId="21"/>
          <ac:graphicFrameMkLst>
            <pc:docMk/>
            <pc:sldMk cId="278963061" sldId="256"/>
            <ac:graphicFrameMk id="14" creationId="{2CCCCE39-756C-8355-CEEF-64FCDA9A5C31}"/>
          </ac:graphicFrameMkLst>
        </pc:graphicFrameChg>
        <pc:picChg chg="add del mod">
          <ac:chgData name="Alia Al-Maitah" userId="de679f82-2588-4bf3-842b-07ac9435c2e8" providerId="ADAL" clId="{02B4CE41-3A24-42E1-9163-C298F893A2B3}" dt="2024-04-02T05:54:43.406" v="77" actId="21"/>
          <ac:picMkLst>
            <pc:docMk/>
            <pc:sldMk cId="278963061" sldId="256"/>
            <ac:picMk id="16" creationId="{BACC02BC-482F-51C4-4D82-3A2B42E9FA16}"/>
          </ac:picMkLst>
        </pc:picChg>
        <pc:picChg chg="add mod">
          <ac:chgData name="Alia Al-Maitah" userId="de679f82-2588-4bf3-842b-07ac9435c2e8" providerId="ADAL" clId="{02B4CE41-3A24-42E1-9163-C298F893A2B3}" dt="2024-04-02T05:53:46.260" v="66"/>
          <ac:picMkLst>
            <pc:docMk/>
            <pc:sldMk cId="278963061" sldId="256"/>
            <ac:picMk id="17" creationId="{9AD5BBCB-F361-BCF9-F1F2-30346DE3DCB6}"/>
          </ac:picMkLst>
        </pc:picChg>
        <pc:picChg chg="add mod">
          <ac:chgData name="Alia Al-Maitah" userId="de679f82-2588-4bf3-842b-07ac9435c2e8" providerId="ADAL" clId="{02B4CE41-3A24-42E1-9163-C298F893A2B3}" dt="2024-04-02T05:53:48.514" v="67"/>
          <ac:picMkLst>
            <pc:docMk/>
            <pc:sldMk cId="278963061" sldId="256"/>
            <ac:picMk id="18" creationId="{72E72D87-CDBE-6775-B155-20FC5AFD92C9}"/>
          </ac:picMkLst>
        </pc:picChg>
        <pc:picChg chg="add mod">
          <ac:chgData name="Alia Al-Maitah" userId="de679f82-2588-4bf3-842b-07ac9435c2e8" providerId="ADAL" clId="{02B4CE41-3A24-42E1-9163-C298F893A2B3}" dt="2024-04-02T05:56:15.169" v="93" actId="26606"/>
          <ac:picMkLst>
            <pc:docMk/>
            <pc:sldMk cId="278963061" sldId="256"/>
            <ac:picMk id="27" creationId="{48C7F731-E4E1-E515-F559-83C540BE3D7B}"/>
          </ac:picMkLst>
        </pc:picChg>
      </pc:sldChg>
      <pc:sldChg chg="modSp new mod">
        <pc:chgData name="Alia Al-Maitah" userId="de679f82-2588-4bf3-842b-07ac9435c2e8" providerId="ADAL" clId="{02B4CE41-3A24-42E1-9163-C298F893A2B3}" dt="2024-04-02T05:49:37.165" v="17" actId="20577"/>
        <pc:sldMkLst>
          <pc:docMk/>
          <pc:sldMk cId="1821788644" sldId="257"/>
        </pc:sldMkLst>
        <pc:spChg chg="mod">
          <ac:chgData name="Alia Al-Maitah" userId="de679f82-2588-4bf3-842b-07ac9435c2e8" providerId="ADAL" clId="{02B4CE41-3A24-42E1-9163-C298F893A2B3}" dt="2024-04-02T05:47:54.131" v="11" actId="5793"/>
          <ac:spMkLst>
            <pc:docMk/>
            <pc:sldMk cId="1821788644" sldId="257"/>
            <ac:spMk id="2" creationId="{52733745-5A72-9A5B-8E5C-70838645D72B}"/>
          </ac:spMkLst>
        </pc:spChg>
        <pc:spChg chg="mod">
          <ac:chgData name="Alia Al-Maitah" userId="de679f82-2588-4bf3-842b-07ac9435c2e8" providerId="ADAL" clId="{02B4CE41-3A24-42E1-9163-C298F893A2B3}" dt="2024-04-02T05:49:37.165" v="17" actId="20577"/>
          <ac:spMkLst>
            <pc:docMk/>
            <pc:sldMk cId="1821788644" sldId="257"/>
            <ac:spMk id="3" creationId="{8EE26673-15E7-1627-3BD5-CD62FBE8A804}"/>
          </ac:spMkLst>
        </pc:spChg>
      </pc:sldChg>
      <pc:sldChg chg="addSp delSp modSp new del mod setBg">
        <pc:chgData name="Alia Al-Maitah" userId="de679f82-2588-4bf3-842b-07ac9435c2e8" providerId="ADAL" clId="{02B4CE41-3A24-42E1-9163-C298F893A2B3}" dt="2024-04-02T22:57:25.225" v="106" actId="47"/>
        <pc:sldMkLst>
          <pc:docMk/>
          <pc:sldMk cId="2741571492" sldId="258"/>
        </pc:sldMkLst>
        <pc:spChg chg="mod">
          <ac:chgData name="Alia Al-Maitah" userId="de679f82-2588-4bf3-842b-07ac9435c2e8" providerId="ADAL" clId="{02B4CE41-3A24-42E1-9163-C298F893A2B3}" dt="2024-04-02T05:56:06.551" v="92" actId="26606"/>
          <ac:spMkLst>
            <pc:docMk/>
            <pc:sldMk cId="2741571492" sldId="258"/>
            <ac:spMk id="2" creationId="{7F7DE9B8-EBD9-651F-4E28-4BE2B68BBDB0}"/>
          </ac:spMkLst>
        </pc:spChg>
        <pc:spChg chg="del mod">
          <ac:chgData name="Alia Al-Maitah" userId="de679f82-2588-4bf3-842b-07ac9435c2e8" providerId="ADAL" clId="{02B4CE41-3A24-42E1-9163-C298F893A2B3}" dt="2024-04-02T05:56:06.551" v="92" actId="26606"/>
          <ac:spMkLst>
            <pc:docMk/>
            <pc:sldMk cId="2741571492" sldId="258"/>
            <ac:spMk id="3" creationId="{7AFC56EC-BD93-449F-B581-4E7AC8E5DC34}"/>
          </ac:spMkLst>
        </pc:spChg>
        <pc:spChg chg="add del">
          <ac:chgData name="Alia Al-Maitah" userId="de679f82-2588-4bf3-842b-07ac9435c2e8" providerId="ADAL" clId="{02B4CE41-3A24-42E1-9163-C298F893A2B3}" dt="2024-04-02T05:56:04.313" v="89" actId="26606"/>
          <ac:spMkLst>
            <pc:docMk/>
            <pc:sldMk cId="2741571492" sldId="258"/>
            <ac:spMk id="8" creationId="{DDC95FA9-076A-421D-93A3-9C29819EBFC6}"/>
          </ac:spMkLst>
        </pc:spChg>
        <pc:spChg chg="add del">
          <ac:chgData name="Alia Al-Maitah" userId="de679f82-2588-4bf3-842b-07ac9435c2e8" providerId="ADAL" clId="{02B4CE41-3A24-42E1-9163-C298F893A2B3}" dt="2024-04-02T05:56:04.313" v="89" actId="26606"/>
          <ac:spMkLst>
            <pc:docMk/>
            <pc:sldMk cId="2741571492" sldId="258"/>
            <ac:spMk id="10" creationId="{0A6C8D94-3813-4D93-A6A7-A97EFFBCF3D1}"/>
          </ac:spMkLst>
        </pc:spChg>
        <pc:spChg chg="add del">
          <ac:chgData name="Alia Al-Maitah" userId="de679f82-2588-4bf3-842b-07ac9435c2e8" providerId="ADAL" clId="{02B4CE41-3A24-42E1-9163-C298F893A2B3}" dt="2024-04-02T05:56:04.313" v="89" actId="26606"/>
          <ac:spMkLst>
            <pc:docMk/>
            <pc:sldMk cId="2741571492" sldId="258"/>
            <ac:spMk id="20" creationId="{AA00467E-A507-4BEF-AAB5-2B35F13FAD33}"/>
          </ac:spMkLst>
        </pc:spChg>
        <pc:spChg chg="add del">
          <ac:chgData name="Alia Al-Maitah" userId="de679f82-2588-4bf3-842b-07ac9435c2e8" providerId="ADAL" clId="{02B4CE41-3A24-42E1-9163-C298F893A2B3}" dt="2024-04-02T05:56:04.313" v="89" actId="26606"/>
          <ac:spMkLst>
            <pc:docMk/>
            <pc:sldMk cId="2741571492" sldId="258"/>
            <ac:spMk id="28" creationId="{05E35C12-B6B4-4F57-950C-6EB3CD8F484E}"/>
          </ac:spMkLst>
        </pc:spChg>
        <pc:spChg chg="add del">
          <ac:chgData name="Alia Al-Maitah" userId="de679f82-2588-4bf3-842b-07ac9435c2e8" providerId="ADAL" clId="{02B4CE41-3A24-42E1-9163-C298F893A2B3}" dt="2024-04-02T05:56:06.544" v="91" actId="26606"/>
          <ac:spMkLst>
            <pc:docMk/>
            <pc:sldMk cId="2741571492" sldId="258"/>
            <ac:spMk id="36" creationId="{4BC99CB9-DDAD-44A2-8A1C-E3AF4E72DF5C}"/>
          </ac:spMkLst>
        </pc:spChg>
        <pc:spChg chg="add del">
          <ac:chgData name="Alia Al-Maitah" userId="de679f82-2588-4bf3-842b-07ac9435c2e8" providerId="ADAL" clId="{02B4CE41-3A24-42E1-9163-C298F893A2B3}" dt="2024-04-02T05:56:06.544" v="91" actId="26606"/>
          <ac:spMkLst>
            <pc:docMk/>
            <pc:sldMk cId="2741571492" sldId="258"/>
            <ac:spMk id="37" creationId="{64053CBF-3932-45FF-8285-EE5146085F3A}"/>
          </ac:spMkLst>
        </pc:spChg>
        <pc:spChg chg="add">
          <ac:chgData name="Alia Al-Maitah" userId="de679f82-2588-4bf3-842b-07ac9435c2e8" providerId="ADAL" clId="{02B4CE41-3A24-42E1-9163-C298F893A2B3}" dt="2024-04-02T05:56:06.551" v="92" actId="26606"/>
          <ac:spMkLst>
            <pc:docMk/>
            <pc:sldMk cId="2741571492" sldId="258"/>
            <ac:spMk id="47" creationId="{FB5B0058-AF13-4859-B429-4EDDE2A26F7F}"/>
          </ac:spMkLst>
        </pc:spChg>
        <pc:spChg chg="add">
          <ac:chgData name="Alia Al-Maitah" userId="de679f82-2588-4bf3-842b-07ac9435c2e8" providerId="ADAL" clId="{02B4CE41-3A24-42E1-9163-C298F893A2B3}" dt="2024-04-02T05:56:06.551" v="92" actId="26606"/>
          <ac:spMkLst>
            <pc:docMk/>
            <pc:sldMk cId="2741571492" sldId="258"/>
            <ac:spMk id="49" creationId="{9358801C-1E89-48FF-B14F-D76A2EA14C8E}"/>
          </ac:spMkLst>
        </pc:spChg>
        <pc:grpChg chg="add del">
          <ac:chgData name="Alia Al-Maitah" userId="de679f82-2588-4bf3-842b-07ac9435c2e8" providerId="ADAL" clId="{02B4CE41-3A24-42E1-9163-C298F893A2B3}" dt="2024-04-02T05:56:04.313" v="89" actId="26606"/>
          <ac:grpSpMkLst>
            <pc:docMk/>
            <pc:sldMk cId="2741571492" sldId="258"/>
            <ac:grpSpMk id="12" creationId="{3794673D-8563-4993-8E86-6D89D6E97EA8}"/>
          </ac:grpSpMkLst>
        </pc:grpChg>
        <pc:grpChg chg="add del">
          <ac:chgData name="Alia Al-Maitah" userId="de679f82-2588-4bf3-842b-07ac9435c2e8" providerId="ADAL" clId="{02B4CE41-3A24-42E1-9163-C298F893A2B3}" dt="2024-04-02T05:56:04.313" v="89" actId="26606"/>
          <ac:grpSpMkLst>
            <pc:docMk/>
            <pc:sldMk cId="2741571492" sldId="258"/>
            <ac:grpSpMk id="22" creationId="{34BCCBFD-2A87-46DC-A665-6039BF72DB61}"/>
          </ac:grpSpMkLst>
        </pc:grpChg>
        <pc:grpChg chg="add del">
          <ac:chgData name="Alia Al-Maitah" userId="de679f82-2588-4bf3-842b-07ac9435c2e8" providerId="ADAL" clId="{02B4CE41-3A24-42E1-9163-C298F893A2B3}" dt="2024-04-02T05:56:04.313" v="89" actId="26606"/>
          <ac:grpSpMkLst>
            <pc:docMk/>
            <pc:sldMk cId="2741571492" sldId="258"/>
            <ac:grpSpMk id="30" creationId="{2B14810E-84F3-4F8A-AF58-F452B9815125}"/>
          </ac:grpSpMkLst>
        </pc:grpChg>
        <pc:grpChg chg="add del">
          <ac:chgData name="Alia Al-Maitah" userId="de679f82-2588-4bf3-842b-07ac9435c2e8" providerId="ADAL" clId="{02B4CE41-3A24-42E1-9163-C298F893A2B3}" dt="2024-04-02T05:56:06.544" v="91" actId="26606"/>
          <ac:grpSpMkLst>
            <pc:docMk/>
            <pc:sldMk cId="2741571492" sldId="258"/>
            <ac:grpSpMk id="38" creationId="{2E751C04-BEA6-446B-A678-9C74819EBD4C}"/>
          </ac:grpSpMkLst>
        </pc:grpChg>
        <pc:grpChg chg="add del">
          <ac:chgData name="Alia Al-Maitah" userId="de679f82-2588-4bf3-842b-07ac9435c2e8" providerId="ADAL" clId="{02B4CE41-3A24-42E1-9163-C298F893A2B3}" dt="2024-04-02T05:56:06.544" v="91" actId="26606"/>
          <ac:grpSpMkLst>
            <pc:docMk/>
            <pc:sldMk cId="2741571492" sldId="258"/>
            <ac:grpSpMk id="43" creationId="{B63ACBA3-DEFD-4C6D-BBA0-64468FA99C2D}"/>
          </ac:grpSpMkLst>
        </pc:grpChg>
        <pc:cxnChg chg="add">
          <ac:chgData name="Alia Al-Maitah" userId="de679f82-2588-4bf3-842b-07ac9435c2e8" providerId="ADAL" clId="{02B4CE41-3A24-42E1-9163-C298F893A2B3}" dt="2024-04-02T05:56:06.551" v="92" actId="26606"/>
          <ac:cxnSpMkLst>
            <pc:docMk/>
            <pc:sldMk cId="2741571492" sldId="258"/>
            <ac:cxnSpMk id="14" creationId="{AB88284F-ED00-40CA-B57D-89C49E8EC6E9}"/>
          </ac:cxnSpMkLst>
        </pc:cxnChg>
        <pc:cxnChg chg="add">
          <ac:chgData name="Alia Al-Maitah" userId="de679f82-2588-4bf3-842b-07ac9435c2e8" providerId="ADAL" clId="{02B4CE41-3A24-42E1-9163-C298F893A2B3}" dt="2024-04-02T05:56:06.551" v="92" actId="26606"/>
          <ac:cxnSpMkLst>
            <pc:docMk/>
            <pc:sldMk cId="2741571492" sldId="258"/>
            <ac:cxnSpMk id="48" creationId="{FEA8332D-EA74-40A2-8709-00EDB23792E1}"/>
          </ac:cxnSpMkLst>
        </pc:cxnChg>
      </pc:sldChg>
      <pc:sldChg chg="addSp delSp modSp new mod ord">
        <pc:chgData name="Alia Al-Maitah" userId="de679f82-2588-4bf3-842b-07ac9435c2e8" providerId="ADAL" clId="{02B4CE41-3A24-42E1-9163-C298F893A2B3}" dt="2024-04-02T22:59:59.054" v="155"/>
        <pc:sldMkLst>
          <pc:docMk/>
          <pc:sldMk cId="2268068165" sldId="259"/>
        </pc:sldMkLst>
        <pc:spChg chg="del">
          <ac:chgData name="Alia Al-Maitah" userId="de679f82-2588-4bf3-842b-07ac9435c2e8" providerId="ADAL" clId="{02B4CE41-3A24-42E1-9163-C298F893A2B3}" dt="2024-04-02T22:57:01.403" v="101" actId="478"/>
          <ac:spMkLst>
            <pc:docMk/>
            <pc:sldMk cId="2268068165" sldId="259"/>
            <ac:spMk id="2" creationId="{1E74233A-40CE-60BE-9969-96F4B87449BD}"/>
          </ac:spMkLst>
        </pc:spChg>
        <pc:spChg chg="del">
          <ac:chgData name="Alia Al-Maitah" userId="de679f82-2588-4bf3-842b-07ac9435c2e8" providerId="ADAL" clId="{02B4CE41-3A24-42E1-9163-C298F893A2B3}" dt="2024-04-02T22:56:51.864" v="94"/>
          <ac:spMkLst>
            <pc:docMk/>
            <pc:sldMk cId="2268068165" sldId="259"/>
            <ac:spMk id="3" creationId="{8BEE298A-3647-AD0C-0EC7-2F28BBD12CB0}"/>
          </ac:spMkLst>
        </pc:spChg>
        <pc:picChg chg="add mod">
          <ac:chgData name="Alia Al-Maitah" userId="de679f82-2588-4bf3-842b-07ac9435c2e8" providerId="ADAL" clId="{02B4CE41-3A24-42E1-9163-C298F893A2B3}" dt="2024-04-02T22:57:03.688" v="102" actId="1076"/>
          <ac:picMkLst>
            <pc:docMk/>
            <pc:sldMk cId="2268068165" sldId="259"/>
            <ac:picMk id="5" creationId="{ABE01DA7-8542-5715-E200-B3F45941EB92}"/>
          </ac:picMkLst>
        </pc:picChg>
        <pc:picChg chg="add mod">
          <ac:chgData name="Alia Al-Maitah" userId="de679f82-2588-4bf3-842b-07ac9435c2e8" providerId="ADAL" clId="{02B4CE41-3A24-42E1-9163-C298F893A2B3}" dt="2024-04-02T22:57:08.082" v="104" actId="14100"/>
          <ac:picMkLst>
            <pc:docMk/>
            <pc:sldMk cId="2268068165" sldId="259"/>
            <ac:picMk id="7" creationId="{5D23F9EF-0AC4-82C5-CFD1-958D1ECB8486}"/>
          </ac:picMkLst>
        </pc:picChg>
      </pc:sldChg>
      <pc:sldChg chg="addSp delSp modSp new mod ord setBg">
        <pc:chgData name="Alia Al-Maitah" userId="de679f82-2588-4bf3-842b-07ac9435c2e8" providerId="ADAL" clId="{02B4CE41-3A24-42E1-9163-C298F893A2B3}" dt="2024-04-02T22:59:04.680" v="138" actId="14100"/>
        <pc:sldMkLst>
          <pc:docMk/>
          <pc:sldMk cId="3228526147" sldId="260"/>
        </pc:sldMkLst>
        <pc:spChg chg="del">
          <ac:chgData name="Alia Al-Maitah" userId="de679f82-2588-4bf3-842b-07ac9435c2e8" providerId="ADAL" clId="{02B4CE41-3A24-42E1-9163-C298F893A2B3}" dt="2024-04-02T22:58:32.213" v="126" actId="478"/>
          <ac:spMkLst>
            <pc:docMk/>
            <pc:sldMk cId="3228526147" sldId="260"/>
            <ac:spMk id="2" creationId="{6B0D00D6-AC91-68A6-84F8-C9EA43AB35C8}"/>
          </ac:spMkLst>
        </pc:spChg>
        <pc:spChg chg="del">
          <ac:chgData name="Alia Al-Maitah" userId="de679f82-2588-4bf3-842b-07ac9435c2e8" providerId="ADAL" clId="{02B4CE41-3A24-42E1-9163-C298F893A2B3}" dt="2024-04-02T22:58:26.818" v="123"/>
          <ac:spMkLst>
            <pc:docMk/>
            <pc:sldMk cId="3228526147" sldId="260"/>
            <ac:spMk id="3" creationId="{DBE9D1B0-6EEE-AE03-B6E7-A317FAC9703D}"/>
          </ac:spMkLst>
        </pc:spChg>
        <pc:picChg chg="add mod ord">
          <ac:chgData name="Alia Al-Maitah" userId="de679f82-2588-4bf3-842b-07ac9435c2e8" providerId="ADAL" clId="{02B4CE41-3A24-42E1-9163-C298F893A2B3}" dt="2024-04-02T22:59:04.680" v="138" actId="14100"/>
          <ac:picMkLst>
            <pc:docMk/>
            <pc:sldMk cId="3228526147" sldId="260"/>
            <ac:picMk id="5" creationId="{E62EE05C-8E73-2473-8412-90737FECE144}"/>
          </ac:picMkLst>
        </pc:picChg>
        <pc:picChg chg="add mod">
          <ac:chgData name="Alia Al-Maitah" userId="de679f82-2588-4bf3-842b-07ac9435c2e8" providerId="ADAL" clId="{02B4CE41-3A24-42E1-9163-C298F893A2B3}" dt="2024-04-02T22:58:58.620" v="135" actId="14100"/>
          <ac:picMkLst>
            <pc:docMk/>
            <pc:sldMk cId="3228526147" sldId="260"/>
            <ac:picMk id="7" creationId="{5EA401B8-45A7-CFDC-CD89-CC6F4DEBF3F6}"/>
          </ac:picMkLst>
        </pc:picChg>
      </pc:sldChg>
      <pc:sldChg chg="addSp delSp modSp new mod setBg">
        <pc:chgData name="Alia Al-Maitah" userId="de679f82-2588-4bf3-842b-07ac9435c2e8" providerId="ADAL" clId="{02B4CE41-3A24-42E1-9163-C298F893A2B3}" dt="2024-04-02T22:59:57.212" v="153" actId="1076"/>
        <pc:sldMkLst>
          <pc:docMk/>
          <pc:sldMk cId="1672294013" sldId="261"/>
        </pc:sldMkLst>
        <pc:spChg chg="del">
          <ac:chgData name="Alia Al-Maitah" userId="de679f82-2588-4bf3-842b-07ac9435c2e8" providerId="ADAL" clId="{02B4CE41-3A24-42E1-9163-C298F893A2B3}" dt="2024-04-02T22:59:42.763" v="146" actId="478"/>
          <ac:spMkLst>
            <pc:docMk/>
            <pc:sldMk cId="1672294013" sldId="261"/>
            <ac:spMk id="2" creationId="{944BFE72-30AF-708E-9E4A-A1EEA9608138}"/>
          </ac:spMkLst>
        </pc:spChg>
        <pc:spChg chg="del">
          <ac:chgData name="Alia Al-Maitah" userId="de679f82-2588-4bf3-842b-07ac9435c2e8" providerId="ADAL" clId="{02B4CE41-3A24-42E1-9163-C298F893A2B3}" dt="2024-04-02T22:59:31.296" v="139"/>
          <ac:spMkLst>
            <pc:docMk/>
            <pc:sldMk cId="1672294013" sldId="261"/>
            <ac:spMk id="3" creationId="{6ECDF16B-7444-0C20-6901-7FA66E9759DE}"/>
          </ac:spMkLst>
        </pc:spChg>
        <pc:spChg chg="add del mod">
          <ac:chgData name="Alia Al-Maitah" userId="de679f82-2588-4bf3-842b-07ac9435c2e8" providerId="ADAL" clId="{02B4CE41-3A24-42E1-9163-C298F893A2B3}" dt="2024-04-02T22:59:41.116" v="143"/>
          <ac:spMkLst>
            <pc:docMk/>
            <pc:sldMk cId="1672294013" sldId="261"/>
            <ac:spMk id="7" creationId="{A33E1563-ED4D-13FC-EB41-724F7A068A8B}"/>
          </ac:spMkLst>
        </pc:spChg>
        <pc:picChg chg="add del mod">
          <ac:chgData name="Alia Al-Maitah" userId="de679f82-2588-4bf3-842b-07ac9435c2e8" providerId="ADAL" clId="{02B4CE41-3A24-42E1-9163-C298F893A2B3}" dt="2024-04-02T22:59:33.066" v="142" actId="478"/>
          <ac:picMkLst>
            <pc:docMk/>
            <pc:sldMk cId="1672294013" sldId="261"/>
            <ac:picMk id="5" creationId="{21F36559-3518-C00C-713A-6CB6017071EE}"/>
          </ac:picMkLst>
        </pc:picChg>
        <pc:picChg chg="add mod">
          <ac:chgData name="Alia Al-Maitah" userId="de679f82-2588-4bf3-842b-07ac9435c2e8" providerId="ADAL" clId="{02B4CE41-3A24-42E1-9163-C298F893A2B3}" dt="2024-04-02T22:59:53.673" v="151" actId="26606"/>
          <ac:picMkLst>
            <pc:docMk/>
            <pc:sldMk cId="1672294013" sldId="261"/>
            <ac:picMk id="9" creationId="{EA8F20F0-1B7F-7265-B86F-800B7EF1617E}"/>
          </ac:picMkLst>
        </pc:picChg>
        <pc:picChg chg="add mod">
          <ac:chgData name="Alia Al-Maitah" userId="de679f82-2588-4bf3-842b-07ac9435c2e8" providerId="ADAL" clId="{02B4CE41-3A24-42E1-9163-C298F893A2B3}" dt="2024-04-02T22:59:57.212" v="153" actId="1076"/>
          <ac:picMkLst>
            <pc:docMk/>
            <pc:sldMk cId="1672294013" sldId="261"/>
            <ac:picMk id="11" creationId="{B411BF0D-8A49-F592-31DD-3E18A481AE16}"/>
          </ac:picMkLst>
        </pc:picChg>
      </pc:sldChg>
      <pc:sldChg chg="addSp delSp modSp new mod">
        <pc:chgData name="Alia Al-Maitah" userId="de679f82-2588-4bf3-842b-07ac9435c2e8" providerId="ADAL" clId="{02B4CE41-3A24-42E1-9163-C298F893A2B3}" dt="2024-04-02T23:00:10.072" v="157" actId="1076"/>
        <pc:sldMkLst>
          <pc:docMk/>
          <pc:sldMk cId="1438724827" sldId="262"/>
        </pc:sldMkLst>
        <pc:spChg chg="del">
          <ac:chgData name="Alia Al-Maitah" userId="de679f82-2588-4bf3-842b-07ac9435c2e8" providerId="ADAL" clId="{02B4CE41-3A24-42E1-9163-C298F893A2B3}" dt="2024-04-02T22:57:43.161" v="113" actId="478"/>
          <ac:spMkLst>
            <pc:docMk/>
            <pc:sldMk cId="1438724827" sldId="262"/>
            <ac:spMk id="2" creationId="{440F2E14-75A2-76B2-B86D-4D537A416964}"/>
          </ac:spMkLst>
        </pc:spChg>
        <pc:spChg chg="del">
          <ac:chgData name="Alia Al-Maitah" userId="de679f82-2588-4bf3-842b-07ac9435c2e8" providerId="ADAL" clId="{02B4CE41-3A24-42E1-9163-C298F893A2B3}" dt="2024-04-02T22:57:44.523" v="114" actId="478"/>
          <ac:spMkLst>
            <pc:docMk/>
            <pc:sldMk cId="1438724827" sldId="262"/>
            <ac:spMk id="3" creationId="{B7ACF53C-AD92-14A6-2B8D-C95C470B8E4F}"/>
          </ac:spMkLst>
        </pc:spChg>
        <pc:picChg chg="add mod">
          <ac:chgData name="Alia Al-Maitah" userId="de679f82-2588-4bf3-842b-07ac9435c2e8" providerId="ADAL" clId="{02B4CE41-3A24-42E1-9163-C298F893A2B3}" dt="2024-04-02T23:00:08.253" v="156" actId="1076"/>
          <ac:picMkLst>
            <pc:docMk/>
            <pc:sldMk cId="1438724827" sldId="262"/>
            <ac:picMk id="5" creationId="{EAAF0DF0-AF18-6A3E-A7A7-A660CB69DFA3}"/>
          </ac:picMkLst>
        </pc:picChg>
        <pc:picChg chg="add mod">
          <ac:chgData name="Alia Al-Maitah" userId="de679f82-2588-4bf3-842b-07ac9435c2e8" providerId="ADAL" clId="{02B4CE41-3A24-42E1-9163-C298F893A2B3}" dt="2024-04-02T23:00:10.072" v="157" actId="1076"/>
          <ac:picMkLst>
            <pc:docMk/>
            <pc:sldMk cId="1438724827" sldId="262"/>
            <ac:picMk id="7" creationId="{0D6FDABA-6D9F-325E-BCCE-F55588E128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526E-6A24-A602-C95A-92D9A3D1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DEB14-8705-4EA9-4DB2-77D91BA56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C8144-930B-BF66-1143-4BEA811B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AC2FA-2158-30F9-FDBD-DCBE1E9E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FE60-74CB-F83D-5140-D28D2844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3E59-0CB5-74F4-525E-067E0A33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6E21-ED72-215F-3B84-5FE8F01D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1418-9224-9C41-7EF3-FD7A1ED0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9ADA-BFA9-CFDC-A97E-4D5A0A0C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8FA1-B3BB-2CB7-D601-88DC84DE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2B669-ED90-38E8-A8E8-F8E3AF89E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C5094-D4C0-A309-1BA1-FD6AFE16E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557B-236C-61E7-2670-1791785F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DD3DE-F2BF-1440-6228-BACEED5D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182F4-F4A2-B9E0-DD40-28915C19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64DA-6E28-AD28-C8AF-4292005C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1A07-367F-E022-3076-92F7A7A8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1B7B-FB40-6B9E-D64F-EA6A0751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9C05-5933-7B21-47B4-EE471507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AD70-1D91-77EA-F8CF-56348FCE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24CC-ED68-9A16-832E-2413C50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BF07F-948D-6533-9444-EDA4EC21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BFC3A-9411-AFE9-C9E1-72E79D45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FCEA-7860-45A9-5A7C-EEF14C54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B8E3-CAA5-C755-9D9B-F04A006B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C112-56A2-5122-972A-C2D72C52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081D-CBE4-A45E-5926-252BE61A6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13678-F22F-6223-50FB-B5EBD521C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CBA88-340C-0698-41AB-37FB1E7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8A392-AA11-5ED8-5A25-D89B93F3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856FB-B363-44C5-188A-13164E8A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56E1-F607-7353-F2BF-4718F276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FC2C0-7407-1686-35A3-B96BC62DF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2BD99-22C5-80B5-118C-40ABFF69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A2CD0-2154-9D48-104B-037E99A08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3B932-8BAE-D839-363D-FA8F5A62A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D6AC-884C-80DB-2A94-61188BA7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FF9A9-DBF1-DFF6-205D-8FEE6CB1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D6AAC-D592-FB4D-ECB4-41732276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F0D4-D34A-90F5-C1BA-7D73E707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29AB-3F1C-C3A6-A8C8-685BAD07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48E1D-2209-D1B2-5D78-4B580F01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C0251-57A4-99F7-D4F3-708087AC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CD49F-8892-0E78-7A3F-38A1B674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56AC3-2DA8-EAD0-5312-F39647AD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8428-FECD-C723-2F23-51E1034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6B2D-1070-06EA-A8EF-77EF1212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1738-2BF8-92DC-0963-8A4B94A2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7FE89-FC6F-CCC8-4B40-D9F53D23C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95E7C-B835-9602-814D-6C461D9A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2A883-8C6C-7050-0A1B-8E3C8517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B20AF-C0A4-F719-3614-AC69B368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7794-6102-7A3B-B98C-34990AC8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B0922-7332-ABF8-5B8F-1B0220092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45B11-B687-9298-C249-0868CD132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6C3CD-97A9-5967-99BF-C81C82E5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FA22B-7E70-2B05-A8D4-17653235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8EF-E3EC-095D-1CA1-DBEC43A4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FED8E-689D-7713-D7E2-0CF0019A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9F1DC-7853-469B-5F69-FFCD6D94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D422-2B01-9FBF-182C-77DAD504D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E00D-5A14-4C9A-B194-A8F8249D8BB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832C-08D6-8A84-E2AA-315E62F23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C3DE-248C-1DFE-2A83-F079CC72D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1109-4DEB-4504-9DF7-44605C1E8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install/source_windows#tested_build_configurations" TargetMode="External"/><Relationship Id="rId2" Type="http://schemas.openxmlformats.org/officeDocument/2006/relationships/hyperlink" Target="https://github.com/nicknochnack/TFODCour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flow.org/lite/examples/object_detection/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Placeholder 13" descr="Data points digital background">
            <a:extLst>
              <a:ext uri="{FF2B5EF4-FFF2-40B4-BE49-F238E27FC236}">
                <a16:creationId xmlns:a16="http://schemas.microsoft.com/office/drawing/2014/main" id="{48C7F731-E4E1-E515-F559-83C540BE3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218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69DC035-96DA-0940-08B2-11AB8C39D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effectLst/>
              </a:rPr>
              <a:t>UltravisionAR</a:t>
            </a:r>
            <a:br>
              <a:rPr lang="en-US" sz="4400">
                <a:effectLst/>
              </a:rPr>
            </a:br>
            <a:r>
              <a:rPr lang="en-US" sz="4400" b="0" i="0">
                <a:effectLst/>
              </a:rPr>
              <a:t>Project Progress Report Presentation</a:t>
            </a:r>
            <a:endParaRPr lang="en-US" sz="4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6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AAF0DF0-AF18-6A3E-A7A7-A660CB69D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7008" cy="6858000"/>
          </a:xfrm>
          <a:prstGeom prst="rect">
            <a:avLst/>
          </a:prstGeom>
        </p:spPr>
      </p:pic>
      <p:pic>
        <p:nvPicPr>
          <p:cNvPr id="7" name="Picture 6" descr="A blue screen with white text&#10;&#10;Description automatically generated">
            <a:extLst>
              <a:ext uri="{FF2B5EF4-FFF2-40B4-BE49-F238E27FC236}">
                <a16:creationId xmlns:a16="http://schemas.microsoft.com/office/drawing/2014/main" id="{0D6FDABA-6D9F-325E-BCCE-F55588E1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8" y="0"/>
            <a:ext cx="5577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EA401B8-45A7-CFDC-CD89-CC6F4DEB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6" y="245806"/>
            <a:ext cx="5845824" cy="5230761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2EE05C-8E73-2473-8412-90737FECE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245806"/>
            <a:ext cx="5767987" cy="58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omputer mouse with text and images&#10;&#10;Description automatically generated">
            <a:extLst>
              <a:ext uri="{FF2B5EF4-FFF2-40B4-BE49-F238E27FC236}">
                <a16:creationId xmlns:a16="http://schemas.microsoft.com/office/drawing/2014/main" id="{EA8F20F0-1B7F-7265-B86F-800B7EF1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41917"/>
            <a:ext cx="5291666" cy="4974165"/>
          </a:xfrm>
          <a:prstGeom prst="rect">
            <a:avLst/>
          </a:prstGeom>
        </p:spPr>
      </p:pic>
      <p:pic>
        <p:nvPicPr>
          <p:cNvPr id="11" name="Picture 10" descr="A hand pointing at a screen&#10;&#10;Description automatically generated">
            <a:extLst>
              <a:ext uri="{FF2B5EF4-FFF2-40B4-BE49-F238E27FC236}">
                <a16:creationId xmlns:a16="http://schemas.microsoft.com/office/drawing/2014/main" id="{B411BF0D-8A49-F592-31DD-3E18A481A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8" y="1103538"/>
            <a:ext cx="5291667" cy="46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9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 holding a screwdriver&#10;&#10;Description automatically generated">
            <a:extLst>
              <a:ext uri="{FF2B5EF4-FFF2-40B4-BE49-F238E27FC236}">
                <a16:creationId xmlns:a16="http://schemas.microsoft.com/office/drawing/2014/main" id="{ABE01DA7-8542-5715-E200-B3F45941E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01" y="1413021"/>
            <a:ext cx="2339429" cy="4351338"/>
          </a:xfrm>
        </p:spPr>
      </p:pic>
      <p:pic>
        <p:nvPicPr>
          <p:cNvPr id="7" name="Picture 6" descr="A close-up of a screwdriver&#10;&#10;Description automatically generated">
            <a:extLst>
              <a:ext uri="{FF2B5EF4-FFF2-40B4-BE49-F238E27FC236}">
                <a16:creationId xmlns:a16="http://schemas.microsoft.com/office/drawing/2014/main" id="{5D23F9EF-0AC4-82C5-CFD1-958D1ECB8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6" y="1849796"/>
            <a:ext cx="8278380" cy="26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3745-5A72-9A5B-8E5C-70838645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6673-15E7-1627-3BD5-CD62FBE8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https://github.com/nicknochnack/TFODCourse</a:t>
            </a:r>
            <a:endParaRPr lang="en-US" dirty="0"/>
          </a:p>
          <a:p>
            <a:r>
              <a:rPr lang="en-US" dirty="0">
                <a:hlinkClick r:id="rId3"/>
              </a:rPr>
              <a:t>https://www.tensorflow.org/install/source_windows#tested_build_configurations</a:t>
            </a:r>
            <a:endParaRPr lang="en-US" dirty="0"/>
          </a:p>
          <a:p>
            <a:r>
              <a:rPr lang="en-US" dirty="0">
                <a:hlinkClick r:id="rId4"/>
              </a:rPr>
              <a:t>https://www.tensorflow.org/lite/examples/object_detection/overview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8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BC9A054A8F947A6AFCFD296321B0C" ma:contentTypeVersion="15" ma:contentTypeDescription="Create a new document." ma:contentTypeScope="" ma:versionID="358fc33c9022547937ffc99931699a43">
  <xsd:schema xmlns:xsd="http://www.w3.org/2001/XMLSchema" xmlns:xs="http://www.w3.org/2001/XMLSchema" xmlns:p="http://schemas.microsoft.com/office/2006/metadata/properties" xmlns:ns3="a91958c1-82ff-478d-b074-ae9d71071491" xmlns:ns4="a232b110-fe83-4bc9-a86b-efd721a93d28" targetNamespace="http://schemas.microsoft.com/office/2006/metadata/properties" ma:root="true" ma:fieldsID="449664b483dcfda405943c489abc64b9" ns3:_="" ns4:_="">
    <xsd:import namespace="a91958c1-82ff-478d-b074-ae9d71071491"/>
    <xsd:import namespace="a232b110-fe83-4bc9-a86b-efd721a93d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8c1-82ff-478d-b074-ae9d71071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2b110-fe83-4bc9-a86b-efd721a9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1958c1-82ff-478d-b074-ae9d71071491" xsi:nil="true"/>
  </documentManagement>
</p:properties>
</file>

<file path=customXml/itemProps1.xml><?xml version="1.0" encoding="utf-8"?>
<ds:datastoreItem xmlns:ds="http://schemas.openxmlformats.org/officeDocument/2006/customXml" ds:itemID="{1D8A83FE-8CC2-4420-9B6D-AA10DF18D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958c1-82ff-478d-b074-ae9d71071491"/>
    <ds:schemaRef ds:uri="a232b110-fe83-4bc9-a86b-efd721a93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BC5EEE-4BE0-4E85-B222-D33CC50E5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E234D-5A03-48D2-9173-4F6F43AD9F5C}">
  <ds:schemaRefs>
    <ds:schemaRef ds:uri="a232b110-fe83-4bc9-a86b-efd721a93d28"/>
    <ds:schemaRef ds:uri="http://purl.org/dc/elements/1.1/"/>
    <ds:schemaRef ds:uri="http://purl.org/dc/terms/"/>
    <ds:schemaRef ds:uri="a91958c1-82ff-478d-b074-ae9d71071491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52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UltravisionAR Project Progress Report Presentation</vt:lpstr>
      <vt:lpstr>PowerPoint Presentation</vt:lpstr>
      <vt:lpstr>PowerPoint Presentation</vt:lpstr>
      <vt:lpstr>PowerPoint Presentation</vt:lpstr>
      <vt:lpstr>PowerPoint Presentation</vt:lpstr>
      <vt:lpstr>Reference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Al-Maitah</dc:creator>
  <cp:lastModifiedBy>Alia Al-Maitah</cp:lastModifiedBy>
  <cp:revision>1</cp:revision>
  <dcterms:created xsi:type="dcterms:W3CDTF">2024-04-02T04:01:26Z</dcterms:created>
  <dcterms:modified xsi:type="dcterms:W3CDTF">2024-04-02T23:00:17Z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0x010100C45BC9A054A8F947A6AFCFD296321B0C</vt:lpwstr>
  </property>
</Properties>
</file>