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Montserrat"/>
      <p:regular r:id="rId15"/>
      <p:bold r:id="rId16"/>
      <p:italic r:id="rId17"/>
      <p:boldItalic r:id="rId18"/>
    </p:embeddedFont>
    <p:embeddedFont>
      <p:font typeface="La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.fntdata"/><Relationship Id="rId11" Type="http://schemas.openxmlformats.org/officeDocument/2006/relationships/slide" Target="slides/slide6.xml"/><Relationship Id="rId22" Type="http://schemas.openxmlformats.org/officeDocument/2006/relationships/font" Target="fonts/Lato-boldItalic.fntdata"/><Relationship Id="rId10" Type="http://schemas.openxmlformats.org/officeDocument/2006/relationships/slide" Target="slides/slide5.xml"/><Relationship Id="rId21" Type="http://schemas.openxmlformats.org/officeDocument/2006/relationships/font" Target="fonts/La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regular.fntdata"/><Relationship Id="rId14" Type="http://schemas.openxmlformats.org/officeDocument/2006/relationships/slide" Target="slides/slide9.xml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regular.fntdata"/><Relationship Id="rId6" Type="http://schemas.openxmlformats.org/officeDocument/2006/relationships/slide" Target="slides/slide1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bffb6bda68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bffb6bda68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bffb6bda6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bffb6bda6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bffb6bda68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bffb6bda68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f3ab36fdf1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f3ab36fdf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f3c1b27fb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f3c1b27fb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bffb6bda68_3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bffb6bda68_3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f3c1f48ec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f3c1f48ec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f3c1f48eca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f3c1f48eca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11.jpg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16.png"/><Relationship Id="rId6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cs.csub.edu/~ailarde/seniorProj/test.html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cs.csub.edu/~rvelasco/seniorProject/Test_filter.html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artemis.cs.csub.edu/~gistory/test.html" TargetMode="External"/><Relationship Id="rId4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30025"/>
            <a:ext cx="5017500" cy="19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Project Required Resources &amp; Project </a:t>
            </a:r>
            <a:r>
              <a:rPr b="1" lang="en"/>
              <a:t>Environment</a:t>
            </a:r>
            <a:endParaRPr b="1"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3623575" y="3743725"/>
            <a:ext cx="42729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" sz="1200"/>
              <a:t>Justin Alejo, Marvin Estrada, Adam Ilarde, Raul Velasco</a:t>
            </a:r>
            <a:endParaRPr sz="12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1120"/>
          </a:p>
        </p:txBody>
      </p:sp>
      <p:pic>
        <p:nvPicPr>
          <p:cNvPr id="136" name="Google Shape;13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025" y="3563275"/>
            <a:ext cx="1894700" cy="128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Hosting Services/IDE’s</a:t>
            </a:r>
            <a:endParaRPr b="1"/>
          </a:p>
        </p:txBody>
      </p:sp>
      <p:pic>
        <p:nvPicPr>
          <p:cNvPr id="142" name="Google Shape;14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338" y="3199900"/>
            <a:ext cx="1466913" cy="110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7500" y="1945888"/>
            <a:ext cx="1337975" cy="110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4"/>
          <p:cNvSpPr txBox="1"/>
          <p:nvPr/>
        </p:nvSpPr>
        <p:spPr>
          <a:xfrm>
            <a:off x="3162000" y="1853850"/>
            <a:ext cx="41442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Artemis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Kernel Version 5.10.0-23-amd64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Debian-based Linux system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Visual Studio Code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Used for development on web interfaces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Able to connect to ssh-based servers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MariaDB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Open-source relational database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Will be used to store our multimedia and other related data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5" name="Google Shape;14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9873" y="1894048"/>
            <a:ext cx="982050" cy="120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5"/>
          <p:cNvSpPr txBox="1"/>
          <p:nvPr>
            <p:ph type="title"/>
          </p:nvPr>
        </p:nvSpPr>
        <p:spPr>
          <a:xfrm>
            <a:off x="1297500" y="581500"/>
            <a:ext cx="7038900" cy="72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Languages</a:t>
            </a:r>
            <a:endParaRPr b="1"/>
          </a:p>
        </p:txBody>
      </p:sp>
      <p:sp>
        <p:nvSpPr>
          <p:cNvPr id="151" name="Google Shape;151;p15"/>
          <p:cNvSpPr txBox="1"/>
          <p:nvPr>
            <p:ph idx="1" type="body"/>
          </p:nvPr>
        </p:nvSpPr>
        <p:spPr>
          <a:xfrm>
            <a:off x="729450" y="2078875"/>
            <a:ext cx="4275600" cy="24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-34194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100"/>
              <a:t>HTML (Interface) </a:t>
            </a:r>
            <a:endParaRPr sz="2100"/>
          </a:p>
          <a:p>
            <a:pPr indent="-34194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100"/>
              <a:t>Javascript (Interface)</a:t>
            </a:r>
            <a:endParaRPr sz="2100"/>
          </a:p>
          <a:p>
            <a:pPr indent="-34194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100"/>
              <a:t>CSS (Interface)</a:t>
            </a:r>
            <a:endParaRPr sz="2100"/>
          </a:p>
          <a:p>
            <a:pPr indent="-34194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100"/>
              <a:t>SQL (Database)</a:t>
            </a:r>
            <a:endParaRPr sz="2100"/>
          </a:p>
          <a:p>
            <a:pPr indent="-34194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100"/>
              <a:t>React.JS (Backend communication)</a:t>
            </a:r>
            <a:endParaRPr sz="2100"/>
          </a:p>
          <a:p>
            <a:pPr indent="-34194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100"/>
              <a:t>PHP (executing SQL queries)</a:t>
            </a:r>
            <a:endParaRPr sz="21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100"/>
          </a:p>
        </p:txBody>
      </p:sp>
      <p:pic>
        <p:nvPicPr>
          <p:cNvPr id="152" name="Google Shape;15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1925" y="504500"/>
            <a:ext cx="2702615" cy="17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6400" y="581500"/>
            <a:ext cx="2193000" cy="144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93975" y="2441044"/>
            <a:ext cx="2138724" cy="1308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37663" y="3922897"/>
            <a:ext cx="2138725" cy="115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6"/>
          <p:cNvSpPr txBox="1"/>
          <p:nvPr>
            <p:ph type="title"/>
          </p:nvPr>
        </p:nvSpPr>
        <p:spPr>
          <a:xfrm>
            <a:off x="1193525" y="707975"/>
            <a:ext cx="72228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Front-End </a:t>
            </a:r>
            <a:r>
              <a:rPr b="1" lang="en"/>
              <a:t>Progress: Toolbar</a:t>
            </a:r>
            <a:endParaRPr b="1"/>
          </a:p>
        </p:txBody>
      </p:sp>
      <p:sp>
        <p:nvSpPr>
          <p:cNvPr id="161" name="Google Shape;161;p16"/>
          <p:cNvSpPr txBox="1"/>
          <p:nvPr>
            <p:ph idx="1" type="body"/>
          </p:nvPr>
        </p:nvSpPr>
        <p:spPr>
          <a:xfrm>
            <a:off x="275775" y="1401975"/>
            <a:ext cx="6022500" cy="33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3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923"/>
              <a:t>Toolbar Link:</a:t>
            </a:r>
            <a:br>
              <a:rPr lang="en" sz="4923"/>
            </a:br>
            <a:r>
              <a:rPr lang="en" sz="4923" u="sng">
                <a:solidFill>
                  <a:schemeClr val="hlink"/>
                </a:solidFill>
                <a:hlinkClick r:id="rId3"/>
              </a:rPr>
              <a:t>https://www.cs.csub.edu/~ailarde/seniorProj/test.html</a:t>
            </a:r>
            <a:endParaRPr sz="4923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4923"/>
              <a:t>Point: Adds a marker on the map.</a:t>
            </a:r>
            <a:endParaRPr sz="4923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4923"/>
              <a:t>Remove Point: Deletes a selected marker.</a:t>
            </a:r>
            <a:endParaRPr sz="4923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4923"/>
              <a:t>Connect Points: Draws lines between markers.</a:t>
            </a:r>
            <a:endParaRPr sz="4923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4923"/>
              <a:t>Remove Lines: Erases selected lines.</a:t>
            </a:r>
            <a:endParaRPr sz="4923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4923"/>
              <a:t>Arrow: Inserts an arrow graphic.</a:t>
            </a:r>
            <a:endParaRPr sz="4923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4923"/>
              <a:t>Insert Image: Adds an image to the slide.</a:t>
            </a:r>
            <a:endParaRPr sz="4923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4923"/>
              <a:t>Insert Media: Embeds video or audio.</a:t>
            </a:r>
            <a:endParaRPr sz="4923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4923"/>
              <a:t>Text Box: Creates an area for text.</a:t>
            </a:r>
            <a:endParaRPr sz="4923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4923"/>
              <a:t>Remove Text Box: Removes a text area</a:t>
            </a:r>
            <a:endParaRPr sz="4923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2" name="Google Shape;16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5875" y="1007725"/>
            <a:ext cx="2000250" cy="369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7"/>
          <p:cNvSpPr txBox="1"/>
          <p:nvPr>
            <p:ph type="title"/>
          </p:nvPr>
        </p:nvSpPr>
        <p:spPr>
          <a:xfrm>
            <a:off x="1193525" y="707975"/>
            <a:ext cx="72228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Front-End </a:t>
            </a:r>
            <a:r>
              <a:rPr b="1" lang="en"/>
              <a:t>Progress: Filters</a:t>
            </a:r>
            <a:endParaRPr b="1"/>
          </a:p>
        </p:txBody>
      </p:sp>
      <p:sp>
        <p:nvSpPr>
          <p:cNvPr id="168" name="Google Shape;168;p17"/>
          <p:cNvSpPr txBox="1"/>
          <p:nvPr>
            <p:ph idx="1" type="body"/>
          </p:nvPr>
        </p:nvSpPr>
        <p:spPr>
          <a:xfrm>
            <a:off x="727650" y="1379225"/>
            <a:ext cx="6022500" cy="33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3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923"/>
              <a:t>Link:</a:t>
            </a:r>
            <a:br>
              <a:rPr lang="en" sz="4923"/>
            </a:br>
            <a:r>
              <a:rPr lang="en" sz="4923" u="sng">
                <a:solidFill>
                  <a:schemeClr val="hlink"/>
                </a:solidFill>
                <a:hlinkClick r:id="rId3"/>
              </a:rPr>
              <a:t>https://www.cs.csub.edu/~rvelasco/seniorProject/Test_filter.html</a:t>
            </a:r>
            <a:endParaRPr sz="4923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923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4923"/>
              <a:t>Region Filtering </a:t>
            </a:r>
            <a:endParaRPr sz="4923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4923"/>
              <a:t>Checkboxes for historic themes</a:t>
            </a:r>
            <a:endParaRPr sz="4923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4923"/>
              <a:t>Possible </a:t>
            </a:r>
            <a:r>
              <a:rPr lang="en" sz="4923"/>
              <a:t>keyword</a:t>
            </a:r>
            <a:r>
              <a:rPr lang="en" sz="4923"/>
              <a:t> search</a:t>
            </a:r>
            <a:endParaRPr sz="4923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4923"/>
              <a:t>Time period slide</a:t>
            </a:r>
            <a:endParaRPr sz="4923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4923"/>
              <a:t>Buttons apply/reset</a:t>
            </a:r>
            <a:endParaRPr sz="4923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923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9" name="Google Shape;16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5275" y="2102500"/>
            <a:ext cx="3147350" cy="297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"/>
          <p:cNvSpPr txBox="1"/>
          <p:nvPr>
            <p:ph type="title"/>
          </p:nvPr>
        </p:nvSpPr>
        <p:spPr>
          <a:xfrm>
            <a:off x="1193525" y="707975"/>
            <a:ext cx="72228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Front-End </a:t>
            </a:r>
            <a:r>
              <a:rPr b="1" lang="en"/>
              <a:t>Progress: Map</a:t>
            </a:r>
            <a:endParaRPr b="1"/>
          </a:p>
        </p:txBody>
      </p:sp>
      <p:sp>
        <p:nvSpPr>
          <p:cNvPr id="175" name="Google Shape;175;p18"/>
          <p:cNvSpPr txBox="1"/>
          <p:nvPr>
            <p:ph idx="1" type="body"/>
          </p:nvPr>
        </p:nvSpPr>
        <p:spPr>
          <a:xfrm>
            <a:off x="332000" y="1301375"/>
            <a:ext cx="3948300" cy="360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3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923"/>
              <a:t>Link:</a:t>
            </a:r>
            <a:br>
              <a:rPr lang="en" sz="4923"/>
            </a:br>
            <a:r>
              <a:rPr lang="en" sz="5200" u="sng">
                <a:solidFill>
                  <a:schemeClr val="hlink"/>
                </a:solidFill>
                <a:hlinkClick r:id="rId3"/>
              </a:rPr>
              <a:t>https://artemis.cs.csub.edu/~gistory/test.html</a:t>
            </a:r>
            <a:endParaRPr sz="8923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8923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4923"/>
              <a:t>Created new API key</a:t>
            </a:r>
            <a:endParaRPr sz="4923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4923"/>
              <a:t>Dynamic Main Map</a:t>
            </a:r>
            <a:endParaRPr sz="4923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4923"/>
              <a:t>Can zoom in and out </a:t>
            </a:r>
            <a:endParaRPr sz="4923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923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923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6" name="Google Shape;17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880627"/>
            <a:ext cx="4513727" cy="2170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9"/>
          <p:cNvSpPr txBox="1"/>
          <p:nvPr>
            <p:ph type="title"/>
          </p:nvPr>
        </p:nvSpPr>
        <p:spPr>
          <a:xfrm>
            <a:off x="662300" y="7021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Back-End Progress: ER Diagram</a:t>
            </a:r>
            <a:r>
              <a:rPr b="1" lang="en"/>
              <a:t> Rough Draft</a:t>
            </a:r>
            <a:endParaRPr b="1"/>
          </a:p>
        </p:txBody>
      </p:sp>
      <p:pic>
        <p:nvPicPr>
          <p:cNvPr id="182" name="Google Shape;18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200" y="1315975"/>
            <a:ext cx="8110900" cy="357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0"/>
          <p:cNvSpPr txBox="1"/>
          <p:nvPr>
            <p:ph type="title"/>
          </p:nvPr>
        </p:nvSpPr>
        <p:spPr>
          <a:xfrm>
            <a:off x="1053700" y="543175"/>
            <a:ext cx="7920000" cy="12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50"/>
              <a:t>Back-End Progress: </a:t>
            </a:r>
            <a:r>
              <a:rPr b="1" lang="en" sz="2150"/>
              <a:t>Relational Schema Rough Draft</a:t>
            </a:r>
            <a:endParaRPr b="1" sz="2150"/>
          </a:p>
        </p:txBody>
      </p:sp>
      <p:pic>
        <p:nvPicPr>
          <p:cNvPr id="188" name="Google Shape;18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6025" y="1014575"/>
            <a:ext cx="6740226" cy="403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Back-End Progress: Creating Tables</a:t>
            </a:r>
            <a:endParaRPr b="1"/>
          </a:p>
        </p:txBody>
      </p:sp>
      <p:pic>
        <p:nvPicPr>
          <p:cNvPr id="194" name="Google Shape;19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675" y="2026500"/>
            <a:ext cx="1914525" cy="234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2875" y="1260550"/>
            <a:ext cx="3361758" cy="373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43104" y="1274350"/>
            <a:ext cx="3137521" cy="3702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