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5584BA-AC0B-C03B-C947-9E2BC947EE21}" v="484" dt="2020-02-06T20:47:35.052"/>
    <p1510:client id="{C1C489C8-80C1-871E-11FF-93DF4653ED54}" v="160" dt="2020-02-06T21:23:28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an AlSabr" userId="S::ralsabr@csub.edu::3f8411a3-7aba-4a65-8e71-33ceb76b8fec" providerId="AD" clId="Web-{BD5584BA-AC0B-C03B-C947-9E2BC947EE21}"/>
    <pc:docChg chg="addSld delSld modSld addMainMaster delMainMaster">
      <pc:chgData name="Rayan AlSabr" userId="S::ralsabr@csub.edu::3f8411a3-7aba-4a65-8e71-33ceb76b8fec" providerId="AD" clId="Web-{BD5584BA-AC0B-C03B-C947-9E2BC947EE21}" dt="2020-02-06T20:47:35.052" v="478"/>
      <pc:docMkLst>
        <pc:docMk/>
      </pc:docMkLst>
      <pc:sldChg chg="modSp mod modClrScheme chgLayout">
        <pc:chgData name="Rayan AlSabr" userId="S::ralsabr@csub.edu::3f8411a3-7aba-4a65-8e71-33ceb76b8fec" providerId="AD" clId="Web-{BD5584BA-AC0B-C03B-C947-9E2BC947EE21}" dt="2020-02-06T20:46:50.567" v="471" actId="1076"/>
        <pc:sldMkLst>
          <pc:docMk/>
          <pc:sldMk cId="109857222" sldId="256"/>
        </pc:sldMkLst>
        <pc:spChg chg="mod ord">
          <ac:chgData name="Rayan AlSabr" userId="S::ralsabr@csub.edu::3f8411a3-7aba-4a65-8e71-33ceb76b8fec" providerId="AD" clId="Web-{BD5584BA-AC0B-C03B-C947-9E2BC947EE21}" dt="2020-02-06T20:46:50.567" v="471" actId="1076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Rayan AlSabr" userId="S::ralsabr@csub.edu::3f8411a3-7aba-4a65-8e71-33ceb76b8fec" providerId="AD" clId="Web-{BD5584BA-AC0B-C03B-C947-9E2BC947EE21}" dt="2020-02-06T20:46:39.192" v="470"/>
          <ac:spMkLst>
            <pc:docMk/>
            <pc:sldMk cId="109857222" sldId="256"/>
            <ac:spMk id="3" creationId="{00000000-0000-0000-0000-000000000000}"/>
          </ac:spMkLst>
        </pc:spChg>
      </pc:sldChg>
      <pc:sldChg chg="modSp new mod modClrScheme chgLayout">
        <pc:chgData name="Rayan AlSabr" userId="S::ralsabr@csub.edu::3f8411a3-7aba-4a65-8e71-33ceb76b8fec" providerId="AD" clId="Web-{BD5584BA-AC0B-C03B-C947-9E2BC947EE21}" dt="2020-02-06T20:46:39.192" v="470"/>
        <pc:sldMkLst>
          <pc:docMk/>
          <pc:sldMk cId="3288767026" sldId="257"/>
        </pc:sldMkLst>
        <pc:spChg chg="mod ord">
          <ac:chgData name="Rayan AlSabr" userId="S::ralsabr@csub.edu::3f8411a3-7aba-4a65-8e71-33ceb76b8fec" providerId="AD" clId="Web-{BD5584BA-AC0B-C03B-C947-9E2BC947EE21}" dt="2020-02-06T20:46:39.192" v="470"/>
          <ac:spMkLst>
            <pc:docMk/>
            <pc:sldMk cId="3288767026" sldId="257"/>
            <ac:spMk id="2" creationId="{9492BBBD-2EA2-4FA2-AA09-3F2DA1B599D3}"/>
          </ac:spMkLst>
        </pc:spChg>
        <pc:spChg chg="mod ord">
          <ac:chgData name="Rayan AlSabr" userId="S::ralsabr@csub.edu::3f8411a3-7aba-4a65-8e71-33ceb76b8fec" providerId="AD" clId="Web-{BD5584BA-AC0B-C03B-C947-9E2BC947EE21}" dt="2020-02-06T20:46:39.192" v="470"/>
          <ac:spMkLst>
            <pc:docMk/>
            <pc:sldMk cId="3288767026" sldId="257"/>
            <ac:spMk id="3" creationId="{2F44FD3F-8071-4823-B47D-D83D72D736E9}"/>
          </ac:spMkLst>
        </pc:spChg>
      </pc:sldChg>
      <pc:sldChg chg="delSp new del">
        <pc:chgData name="Rayan AlSabr" userId="S::ralsabr@csub.edu::3f8411a3-7aba-4a65-8e71-33ceb76b8fec" providerId="AD" clId="Web-{BD5584BA-AC0B-C03B-C947-9E2BC947EE21}" dt="2020-02-06T09:30:37.276" v="44"/>
        <pc:sldMkLst>
          <pc:docMk/>
          <pc:sldMk cId="3396834352" sldId="257"/>
        </pc:sldMkLst>
        <pc:spChg chg="del">
          <ac:chgData name="Rayan AlSabr" userId="S::ralsabr@csub.edu::3f8411a3-7aba-4a65-8e71-33ceb76b8fec" providerId="AD" clId="Web-{BD5584BA-AC0B-C03B-C947-9E2BC947EE21}" dt="2020-02-06T09:30:31.057" v="42"/>
          <ac:spMkLst>
            <pc:docMk/>
            <pc:sldMk cId="3396834352" sldId="257"/>
            <ac:spMk id="2" creationId="{8425AA2E-2E95-4A86-8B86-56C540998890}"/>
          </ac:spMkLst>
        </pc:spChg>
        <pc:spChg chg="del">
          <ac:chgData name="Rayan AlSabr" userId="S::ralsabr@csub.edu::3f8411a3-7aba-4a65-8e71-33ceb76b8fec" providerId="AD" clId="Web-{BD5584BA-AC0B-C03B-C947-9E2BC947EE21}" dt="2020-02-06T09:30:35.542" v="43"/>
          <ac:spMkLst>
            <pc:docMk/>
            <pc:sldMk cId="3396834352" sldId="257"/>
            <ac:spMk id="3" creationId="{5B19D685-4684-49D8-8C19-97DB228F71E2}"/>
          </ac:spMkLst>
        </pc:spChg>
      </pc:sldChg>
      <pc:sldChg chg="modSp new del">
        <pc:chgData name="Rayan AlSabr" userId="S::ralsabr@csub.edu::3f8411a3-7aba-4a65-8e71-33ceb76b8fec" providerId="AD" clId="Web-{BD5584BA-AC0B-C03B-C947-9E2BC947EE21}" dt="2020-02-06T20:47:35.052" v="478"/>
        <pc:sldMkLst>
          <pc:docMk/>
          <pc:sldMk cId="2072569831" sldId="258"/>
        </pc:sldMkLst>
        <pc:spChg chg="mod">
          <ac:chgData name="Rayan AlSabr" userId="S::ralsabr@csub.edu::3f8411a3-7aba-4a65-8e71-33ceb76b8fec" providerId="AD" clId="Web-{BD5584BA-AC0B-C03B-C947-9E2BC947EE21}" dt="2020-02-06T20:47:33.239" v="477" actId="20577"/>
          <ac:spMkLst>
            <pc:docMk/>
            <pc:sldMk cId="2072569831" sldId="258"/>
            <ac:spMk id="2" creationId="{62F23ABE-3B8C-4BBE-BBBD-FA91FDBD1DD9}"/>
          </ac:spMkLst>
        </pc:spChg>
      </pc:sldChg>
      <pc:sldChg chg="addSp delSp modSp new del">
        <pc:chgData name="Rayan AlSabr" userId="S::ralsabr@csub.edu::3f8411a3-7aba-4a65-8e71-33ceb76b8fec" providerId="AD" clId="Web-{BD5584BA-AC0B-C03B-C947-9E2BC947EE21}" dt="2020-02-06T09:36:49.617" v="436"/>
        <pc:sldMkLst>
          <pc:docMk/>
          <pc:sldMk cId="2540756678" sldId="258"/>
        </pc:sldMkLst>
        <pc:spChg chg="del mod">
          <ac:chgData name="Rayan AlSabr" userId="S::ralsabr@csub.edu::3f8411a3-7aba-4a65-8e71-33ceb76b8fec" providerId="AD" clId="Web-{BD5584BA-AC0B-C03B-C947-9E2BC947EE21}" dt="2020-02-06T09:36:39.367" v="434"/>
          <ac:spMkLst>
            <pc:docMk/>
            <pc:sldMk cId="2540756678" sldId="258"/>
            <ac:spMk id="2" creationId="{AC442428-1649-4A67-B640-D4B5670C8A1C}"/>
          </ac:spMkLst>
        </pc:spChg>
        <pc:spChg chg="del mod">
          <ac:chgData name="Rayan AlSabr" userId="S::ralsabr@csub.edu::3f8411a3-7aba-4a65-8e71-33ceb76b8fec" providerId="AD" clId="Web-{BD5584BA-AC0B-C03B-C947-9E2BC947EE21}" dt="2020-02-06T09:35:58.930" v="391"/>
          <ac:spMkLst>
            <pc:docMk/>
            <pc:sldMk cId="2540756678" sldId="258"/>
            <ac:spMk id="3" creationId="{9746CFA8-FFC8-452C-9EDB-F31BE37B57A3}"/>
          </ac:spMkLst>
        </pc:spChg>
        <pc:spChg chg="add mod">
          <ac:chgData name="Rayan AlSabr" userId="S::ralsabr@csub.edu::3f8411a3-7aba-4a65-8e71-33ceb76b8fec" providerId="AD" clId="Web-{BD5584BA-AC0B-C03B-C947-9E2BC947EE21}" dt="2020-02-06T09:36:39.367" v="434"/>
          <ac:spMkLst>
            <pc:docMk/>
            <pc:sldMk cId="2540756678" sldId="258"/>
            <ac:spMk id="5" creationId="{B4FF507C-3E49-4235-ADC6-8A981B02A663}"/>
          </ac:spMkLst>
        </pc:spChg>
      </pc:sldChg>
      <pc:sldChg chg="modSp new del">
        <pc:chgData name="Rayan AlSabr" userId="S::ralsabr@csub.edu::3f8411a3-7aba-4a65-8e71-33ceb76b8fec" providerId="AD" clId="Web-{BD5584BA-AC0B-C03B-C947-9E2BC947EE21}" dt="2020-02-06T20:46:25.755" v="469"/>
        <pc:sldMkLst>
          <pc:docMk/>
          <pc:sldMk cId="3293371557" sldId="259"/>
        </pc:sldMkLst>
        <pc:spChg chg="mod">
          <ac:chgData name="Rayan AlSabr" userId="S::ralsabr@csub.edu::3f8411a3-7aba-4a65-8e71-33ceb76b8fec" providerId="AD" clId="Web-{BD5584BA-AC0B-C03B-C947-9E2BC947EE21}" dt="2020-02-06T09:37:02.867" v="466" actId="20577"/>
          <ac:spMkLst>
            <pc:docMk/>
            <pc:sldMk cId="3293371557" sldId="259"/>
            <ac:spMk id="2" creationId="{C073BE9A-394F-4F36-988C-3281F2E4FA74}"/>
          </ac:spMkLst>
        </pc:spChg>
      </pc:sldChg>
      <pc:sldMasterChg chg="del delSldLayout">
        <pc:chgData name="Rayan AlSabr" userId="S::ralsabr@csub.edu::3f8411a3-7aba-4a65-8e71-33ceb76b8fec" providerId="AD" clId="Web-{BD5584BA-AC0B-C03B-C947-9E2BC947EE21}" dt="2020-02-06T20:46:39.192" v="470"/>
        <pc:sldMasterMkLst>
          <pc:docMk/>
          <pc:sldMasterMk cId="2460954070" sldId="2147483660"/>
        </pc:sldMasterMkLst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Rayan AlSabr" userId="S::ralsabr@csub.edu::3f8411a3-7aba-4a65-8e71-33ceb76b8fec" providerId="AD" clId="Web-{BD5584BA-AC0B-C03B-C947-9E2BC947EE21}" dt="2020-02-06T20:46:39.192" v="470"/>
        <pc:sldMasterMkLst>
          <pc:docMk/>
          <pc:sldMasterMk cId="3637797313" sldId="2147483672"/>
        </pc:sldMasterMkLst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3588295292" sldId="2147483673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413487731" sldId="2147483674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505873429" sldId="2147483675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941263172" sldId="2147483676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1849760630" sldId="2147483677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3053967905" sldId="2147483678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603389907" sldId="2147483679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589136518" sldId="2147483680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1134136229" sldId="2147483681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753564694" sldId="2147483682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3328334548" sldId="2147483683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833419758" sldId="2147483684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406955193" sldId="2147483685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2559728293" sldId="2147483686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3752630633" sldId="2147483687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1180675404" sldId="2147483688"/>
          </pc:sldLayoutMkLst>
        </pc:sldLayoutChg>
        <pc:sldLayoutChg chg="add mod replId">
          <pc:chgData name="Rayan AlSabr" userId="S::ralsabr@csub.edu::3f8411a3-7aba-4a65-8e71-33ceb76b8fec" providerId="AD" clId="Web-{BD5584BA-AC0B-C03B-C947-9E2BC947EE21}" dt="2020-02-06T20:46:39.192" v="470"/>
          <pc:sldLayoutMkLst>
            <pc:docMk/>
            <pc:sldMasterMk cId="3637797313" sldId="2147483672"/>
            <pc:sldLayoutMk cId="3166752638" sldId="2147483689"/>
          </pc:sldLayoutMkLst>
        </pc:sldLayoutChg>
      </pc:sldMasterChg>
    </pc:docChg>
  </pc:docChgLst>
  <pc:docChgLst>
    <pc:chgData name="Fahad Alqahtani" userId="S::falqahtani4@csub.edu::bf8d7880-a664-4289-b0b7-4f7605e3f73a" providerId="AD" clId="Web-{C1C489C8-80C1-871E-11FF-93DF4653ED54}"/>
    <pc:docChg chg="addSld delSld modSld">
      <pc:chgData name="Fahad Alqahtani" userId="S::falqahtani4@csub.edu::bf8d7880-a664-4289-b0b7-4f7605e3f73a" providerId="AD" clId="Web-{C1C489C8-80C1-871E-11FF-93DF4653ED54}" dt="2020-02-06T21:23:28.114" v="159"/>
      <pc:docMkLst>
        <pc:docMk/>
      </pc:docMkLst>
      <pc:sldChg chg="modSp">
        <pc:chgData name="Fahad Alqahtani" userId="S::falqahtani4@csub.edu::bf8d7880-a664-4289-b0b7-4f7605e3f73a" providerId="AD" clId="Web-{C1C489C8-80C1-871E-11FF-93DF4653ED54}" dt="2020-02-06T21:17:26.691" v="154" actId="20577"/>
        <pc:sldMkLst>
          <pc:docMk/>
          <pc:sldMk cId="3288767026" sldId="257"/>
        </pc:sldMkLst>
        <pc:spChg chg="mod">
          <ac:chgData name="Fahad Alqahtani" userId="S::falqahtani4@csub.edu::bf8d7880-a664-4289-b0b7-4f7605e3f73a" providerId="AD" clId="Web-{C1C489C8-80C1-871E-11FF-93DF4653ED54}" dt="2020-02-06T21:17:26.691" v="154" actId="20577"/>
          <ac:spMkLst>
            <pc:docMk/>
            <pc:sldMk cId="3288767026" sldId="257"/>
            <ac:spMk id="3" creationId="{2F44FD3F-8071-4823-B47D-D83D72D736E9}"/>
          </ac:spMkLst>
        </pc:spChg>
      </pc:sldChg>
      <pc:sldChg chg="new del">
        <pc:chgData name="Fahad Alqahtani" userId="S::falqahtani4@csub.edu::bf8d7880-a664-4289-b0b7-4f7605e3f73a" providerId="AD" clId="Web-{C1C489C8-80C1-871E-11FF-93DF4653ED54}" dt="2020-02-06T21:23:23.739" v="158"/>
        <pc:sldMkLst>
          <pc:docMk/>
          <pc:sldMk cId="274437157" sldId="258"/>
        </pc:sldMkLst>
      </pc:sldChg>
      <pc:sldChg chg="new del">
        <pc:chgData name="Fahad Alqahtani" userId="S::falqahtani4@csub.edu::bf8d7880-a664-4289-b0b7-4f7605e3f73a" providerId="AD" clId="Web-{C1C489C8-80C1-871E-11FF-93DF4653ED54}" dt="2020-02-06T21:23:28.114" v="159"/>
        <pc:sldMkLst>
          <pc:docMk/>
          <pc:sldMk cId="788853158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29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6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34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341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5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2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30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75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5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8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7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6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6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6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8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3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3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797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9936" y="-104955"/>
            <a:ext cx="8825658" cy="3329581"/>
          </a:xfrm>
        </p:spPr>
        <p:txBody>
          <a:bodyPr/>
          <a:lstStyle/>
          <a:p>
            <a:r>
              <a:rPr lang="en-US" dirty="0">
                <a:cs typeface="Calibri Light"/>
              </a:rPr>
              <a:t>Goals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cap="all" dirty="0">
                <a:ea typeface="+mn-lt"/>
                <a:cs typeface="+mn-lt"/>
              </a:rPr>
              <a:t>CMPS 4928, SPRING 2020</a:t>
            </a:r>
          </a:p>
          <a:p>
            <a:pPr algn="l">
              <a:lnSpc>
                <a:spcPct val="100000"/>
              </a:lnSpc>
            </a:pPr>
            <a:r>
              <a:rPr lang="en-US" cap="all" dirty="0">
                <a:ea typeface="+mn-lt"/>
                <a:cs typeface="+mn-lt"/>
              </a:rPr>
              <a:t>MOATH NAFJAN, FAHAD ALQAHTANI, RAYAN ALSABR</a:t>
            </a:r>
          </a:p>
          <a:p>
            <a:pPr algn="l">
              <a:lnSpc>
                <a:spcPct val="100000"/>
              </a:lnSpc>
            </a:pPr>
            <a:endParaRPr lang="en-US" cap="al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2BBBD-2EA2-4FA2-AA09-3F2DA1B5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Our Goals for this semester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4FD3F-8071-4823-B47D-D83D72D7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Finishing up the app functionalities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Improve and finish the UI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Making sure the app work with no bugs</a:t>
            </a:r>
            <a:endParaRPr lang="en-US" dirty="0"/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Finalizing the app and Fixing the bugs if found  </a:t>
            </a:r>
          </a:p>
          <a:p>
            <a:endParaRPr lang="en-US" dirty="0">
              <a:ea typeface="+mj-lt"/>
              <a:cs typeface="+mj-lt"/>
            </a:endParaRPr>
          </a:p>
          <a:p>
            <a:r>
              <a:rPr lang="en-US" dirty="0">
                <a:ea typeface="+mj-lt"/>
                <a:cs typeface="+mj-lt"/>
              </a:rPr>
              <a:t>Discus some opportunities for the app use/test</a:t>
            </a:r>
          </a:p>
          <a:p>
            <a:endParaRPr lang="en-US" dirty="0">
              <a:ea typeface="+mj-lt"/>
              <a:cs typeface="+mj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767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Ion</vt:lpstr>
      <vt:lpstr>Goals</vt:lpstr>
      <vt:lpstr>Our Goals for this semester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124</cp:revision>
  <dcterms:created xsi:type="dcterms:W3CDTF">2020-02-06T09:27:43Z</dcterms:created>
  <dcterms:modified xsi:type="dcterms:W3CDTF">2020-02-06T21:23:33Z</dcterms:modified>
</cp:coreProperties>
</file>