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4E96B3-A91D-4FA8-94B5-ACDAF35925C6}">
  <a:tblStyle styleId="{9F4E96B3-A91D-4FA8-94B5-ACDAF35925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5" name="Google Shape;189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d2b3a775d7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6" name="Google Shape;1936;gd2b3a775d7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report</a:t>
            </a:r>
            <a:r>
              <a:rPr lang="en"/>
              <a:t> </a:t>
            </a:r>
            <a:endParaRPr/>
          </a:p>
        </p:txBody>
      </p:sp>
      <p:sp>
        <p:nvSpPr>
          <p:cNvPr id="1892" name="Google Shape;1892;p13"/>
          <p:cNvSpPr txBox="1"/>
          <p:nvPr/>
        </p:nvSpPr>
        <p:spPr>
          <a:xfrm>
            <a:off x="1940625" y="2912325"/>
            <a:ext cx="510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matic SC"/>
                <a:ea typeface="Amatic SC"/>
                <a:cs typeface="Amatic SC"/>
                <a:sym typeface="Amatic SC"/>
              </a:rPr>
              <a:t>Helping the visually impaired using AI object detection while reducing lighting distortion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14"/>
          <p:cNvSpPr txBox="1"/>
          <p:nvPr>
            <p:ph type="ctrTitle"/>
          </p:nvPr>
        </p:nvSpPr>
        <p:spPr>
          <a:xfrm>
            <a:off x="1557875" y="1016875"/>
            <a:ext cx="6028200" cy="9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Detection Algorithms</a:t>
            </a:r>
            <a:endParaRPr/>
          </a:p>
        </p:txBody>
      </p:sp>
      <p:sp>
        <p:nvSpPr>
          <p:cNvPr id="1898" name="Google Shape;1898;p14"/>
          <p:cNvSpPr txBox="1"/>
          <p:nvPr>
            <p:ph idx="1" type="subTitle"/>
          </p:nvPr>
        </p:nvSpPr>
        <p:spPr>
          <a:xfrm>
            <a:off x="1107025" y="2248738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 researched and compared multiple algorithms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YOLO V5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1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15"/>
          <p:cNvSpPr txBox="1"/>
          <p:nvPr>
            <p:ph idx="4294967295" type="ctrTitle"/>
          </p:nvPr>
        </p:nvSpPr>
        <p:spPr>
          <a:xfrm>
            <a:off x="1660200" y="525194"/>
            <a:ext cx="5823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chemeClr val="lt1"/>
                </a:solidFill>
              </a:rPr>
              <a:t>Implementation</a:t>
            </a:r>
            <a:endParaRPr sz="7100">
              <a:solidFill>
                <a:schemeClr val="lt1"/>
              </a:solidFill>
            </a:endParaRPr>
          </a:p>
        </p:txBody>
      </p:sp>
      <p:sp>
        <p:nvSpPr>
          <p:cNvPr id="1905" name="Google Shape;1905;p15"/>
          <p:cNvSpPr txBox="1"/>
          <p:nvPr>
            <p:ph idx="4294967295" type="subTitle"/>
          </p:nvPr>
        </p:nvSpPr>
        <p:spPr>
          <a:xfrm>
            <a:off x="1568175" y="1901494"/>
            <a:ext cx="5823600" cy="1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We implemented the algorithm together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Made a list of objects we want to detect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Came up with ideas to improve the algorithm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Different algorithms depending on light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06" name="Google Shape;1906;p1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6"/>
          <p:cNvSpPr txBox="1"/>
          <p:nvPr>
            <p:ph idx="1" type="body"/>
          </p:nvPr>
        </p:nvSpPr>
        <p:spPr>
          <a:xfrm>
            <a:off x="1280300" y="1327850"/>
            <a:ext cx="6273000" cy="20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/>
              <a:t>Issues</a:t>
            </a:r>
            <a:endParaRPr sz="2500" u="sng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i="0" lang="en" sz="1600"/>
              <a:t>YOLO is only compatible with Nvidia GPU’s</a:t>
            </a:r>
            <a:endParaRPr i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0" lang="en" sz="1600"/>
              <a:t>Object training can be done via CPU but it’s slow</a:t>
            </a:r>
            <a:endParaRPr i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0" lang="en" sz="1600"/>
              <a:t>Swapped out GPU’s and got it working until...</a:t>
            </a:r>
            <a:endParaRPr i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0" lang="en" sz="1600"/>
              <a:t>GPU DIED and now we’re waiting on a replacement</a:t>
            </a:r>
            <a:endParaRPr i="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0" lang="en" sz="1600"/>
              <a:t>We haven’t heard from Apple yet</a:t>
            </a:r>
            <a:endParaRPr i="0" sz="1600"/>
          </a:p>
        </p:txBody>
      </p:sp>
      <p:sp>
        <p:nvSpPr>
          <p:cNvPr id="1912" name="Google Shape;1912;p1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" name="Google Shape;1917;p17"/>
          <p:cNvPicPr preferRelativeResize="0"/>
          <p:nvPr/>
        </p:nvPicPr>
        <p:blipFill rotWithShape="1">
          <a:blip r:embed="rId3">
            <a:alphaModFix/>
          </a:blip>
          <a:srcRect b="26261" l="17483" r="20254" t="12104"/>
          <a:stretch/>
        </p:blipFill>
        <p:spPr>
          <a:xfrm>
            <a:off x="3707325" y="468525"/>
            <a:ext cx="1665325" cy="28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17"/>
          <p:cNvSpPr txBox="1"/>
          <p:nvPr>
            <p:ph idx="4294967295" type="body"/>
          </p:nvPr>
        </p:nvSpPr>
        <p:spPr>
          <a:xfrm>
            <a:off x="1270550" y="3741500"/>
            <a:ext cx="66030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implementation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Began developing an Android app for testing while we wait for Apple.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19" name="Google Shape;1919;p1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20" name="Google Shape;1920;p17"/>
          <p:cNvGrpSpPr/>
          <p:nvPr/>
        </p:nvGrpSpPr>
        <p:grpSpPr>
          <a:xfrm>
            <a:off x="3679740" y="125076"/>
            <a:ext cx="1720490" cy="3568637"/>
            <a:chOff x="2547150" y="238125"/>
            <a:chExt cx="2525675" cy="5238750"/>
          </a:xfrm>
        </p:grpSpPr>
        <p:sp>
          <p:nvSpPr>
            <p:cNvPr id="1921" name="Google Shape;1921;p17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7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7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7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18"/>
          <p:cNvSpPr txBox="1"/>
          <p:nvPr>
            <p:ph idx="4294967295" type="ctrTitle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BIG CONCEPT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30" name="Google Shape;1930;p18"/>
          <p:cNvSpPr txBox="1"/>
          <p:nvPr>
            <p:ph idx="4294967295" type="subTitle"/>
          </p:nvPr>
        </p:nvSpPr>
        <p:spPr>
          <a:xfrm>
            <a:off x="1374150" y="3240100"/>
            <a:ext cx="6666900" cy="13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Using the phones sensors to bring in more data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Algorithm to estimate how far an object is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Algorithm to estimate the size of an object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931" name="Google Shape;1931;p18"/>
          <p:cNvSpPr/>
          <p:nvPr/>
        </p:nvSpPr>
        <p:spPr>
          <a:xfrm>
            <a:off x="3515725" y="299100"/>
            <a:ext cx="2123707" cy="1892065"/>
          </a:xfrm>
          <a:custGeom>
            <a:rect b="b" l="l" r="r" t="t"/>
            <a:pathLst>
              <a:path extrusionOk="0" h="82958" w="89712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2" name="Google Shape;1932;p18"/>
          <p:cNvSpPr/>
          <p:nvPr/>
        </p:nvSpPr>
        <p:spPr>
          <a:xfrm>
            <a:off x="4139482" y="743625"/>
            <a:ext cx="867483" cy="100300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1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19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939" name="Google Shape;1939;p1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40" name="Google Shape;1940;p19"/>
          <p:cNvGraphicFramePr/>
          <p:nvPr/>
        </p:nvGraphicFramePr>
        <p:xfrm>
          <a:off x="855300" y="132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{9F4E96B3-A91D-4FA8-94B5-ACDAF35925C6}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Names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Jose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 sz="7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Frankie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Eduardo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Enrique</a:t>
                      </a:r>
                      <a:endParaRPr sz="700">
                        <a:solidFill>
                          <a:schemeClr val="dk2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Work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---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20"/>
          <p:cNvSpPr txBox="1"/>
          <p:nvPr>
            <p:ph idx="1" type="body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Week 1</a:t>
            </a:r>
            <a:endParaRPr b="1" sz="12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Research and understand how object detection algorithm works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Compared object detection algorithms based on the best performance in a real-world </a:t>
            </a:r>
            <a:r>
              <a:rPr lang="en" sz="700">
                <a:solidFill>
                  <a:srgbClr val="FFFFFF"/>
                </a:solidFill>
              </a:rPr>
              <a:t>environment</a:t>
            </a:r>
            <a:r>
              <a:rPr lang="en" sz="700">
                <a:solidFill>
                  <a:srgbClr val="FFFFFF"/>
                </a:solidFill>
              </a:rPr>
              <a:t> 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Best object detection decided based on YOLO(You Only Look Once)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1946" name="Google Shape;1946;p20"/>
          <p:cNvSpPr txBox="1"/>
          <p:nvPr>
            <p:ph idx="2" type="body"/>
          </p:nvPr>
        </p:nvSpPr>
        <p:spPr>
          <a:xfrm>
            <a:off x="3391601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Week 2</a:t>
            </a:r>
            <a:endParaRPr b="1" sz="12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Setup Github and Git for source control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Install Microsoft Visual Studio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Install CMake for Object Detection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Install Cuda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Installed Opencv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Configured CMake for OpenCV 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Issues with getting everything to work but was an OS problem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1947" name="Google Shape;1947;p20"/>
          <p:cNvSpPr txBox="1"/>
          <p:nvPr>
            <p:ph idx="3" type="body"/>
          </p:nvPr>
        </p:nvSpPr>
        <p:spPr>
          <a:xfrm>
            <a:off x="5805902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Week 3</a:t>
            </a:r>
            <a:endParaRPr b="1" sz="12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Resolved OS issues by updating OS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Starting Individual work such as researching different  algorithms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Looked at different objects YOLOV5 can detect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1948" name="Google Shape;1948;p20"/>
          <p:cNvSpPr txBox="1"/>
          <p:nvPr>
            <p:ph idx="1" type="body"/>
          </p:nvPr>
        </p:nvSpPr>
        <p:spPr>
          <a:xfrm>
            <a:off x="977300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Week 4</a:t>
            </a:r>
            <a:endParaRPr b="1" sz="12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Trouble implementing and removing objects that can be detected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Figure out what each portion of the YOLOV5 does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Finalized list of objects that YOLOV5 can detect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1949" name="Google Shape;1949;p20"/>
          <p:cNvSpPr txBox="1"/>
          <p:nvPr>
            <p:ph idx="2" type="body"/>
          </p:nvPr>
        </p:nvSpPr>
        <p:spPr>
          <a:xfrm>
            <a:off x="3391601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Week 5</a:t>
            </a:r>
            <a:endParaRPr b="1" sz="12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Resolved list of objects that YOLOV5 can detect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Start researching IOS mobile development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Research Swift programming language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Improved structure of YOLOV5 algorithm for easier development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1950" name="Google Shape;1950;p20"/>
          <p:cNvSpPr txBox="1"/>
          <p:nvPr>
            <p:ph idx="3" type="body"/>
          </p:nvPr>
        </p:nvSpPr>
        <p:spPr>
          <a:xfrm>
            <a:off x="5805902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Week 6</a:t>
            </a:r>
            <a:endParaRPr b="1" sz="12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Resolved issues with YoloV5 not running as intended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Training YOLOV5 in real-time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Implementing YOLOV5 in Mobile Development</a:t>
            </a:r>
            <a:endParaRPr sz="700">
              <a:solidFill>
                <a:srgbClr val="FFFFFF"/>
              </a:solidFill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✖"/>
            </a:pPr>
            <a:r>
              <a:rPr lang="en" sz="700">
                <a:solidFill>
                  <a:srgbClr val="FFFFFF"/>
                </a:solidFill>
              </a:rPr>
              <a:t>Using Android as a test bed while we wait for IOS</a:t>
            </a:r>
            <a:endParaRPr sz="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951" name="Google Shape;1951;p2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Project Progress Recap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2" name="Google Shape;1952;p2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