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7069d6586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7069d658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7069d6586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7069d6586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7069d658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7069d65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7069d65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7069d65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7069d65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7069d65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7069d658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7069d658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7069d6586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7069d6586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7069d6586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7069d6586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7069d6586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7069d6586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069d6586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7069d6586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pi.funtranslations.com/translate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460950" y="2284175"/>
            <a:ext cx="7078500" cy="9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/>
              <a:t>Customizable Translation Platform for Special Needs</a:t>
            </a:r>
            <a:endParaRPr sz="4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32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460950" y="34530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Dat Pham, Jamie Nukepese, Kenneth Wood, Dominic Fanucchi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60950" y="2571738"/>
            <a:ext cx="733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(Part 2 - Requirements Resources &amp; Development Environment)</a:t>
            </a:r>
            <a:endParaRPr sz="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Progress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speech-to-text (English) completed.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Text-to-speech completed.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researching training sets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Nelson, Joseph. </a:t>
            </a:r>
            <a:r>
              <a:rPr i="1" lang="en" sz="1500"/>
              <a:t>Test set sign language image examples from my child's hand</a:t>
            </a:r>
            <a:r>
              <a:rPr lang="en" sz="1500"/>
              <a:t>. 9 Oct. 2020. </a:t>
            </a:r>
            <a:r>
              <a:rPr i="1" lang="en" sz="1500"/>
              <a:t>Roboflow</a:t>
            </a:r>
            <a:r>
              <a:rPr lang="en" sz="1500"/>
              <a:t>, https://blog.roboflow.com/computer-vision-american-sign-language. Accessed 8 Oct. 2021.</a:t>
            </a:r>
            <a:endParaRPr sz="1500"/>
          </a:p>
          <a:p>
            <a:pPr indent="-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Speech-to-text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multiple different speech recognition libraries as modules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Text-to-speech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 Language-to-text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Text-to-Sign Language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Nodejs or kivy (GUI)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975" y="3963200"/>
            <a:ext cx="718500" cy="7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994" y="3913994"/>
            <a:ext cx="2853527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1427" y="3878550"/>
            <a:ext cx="802777" cy="80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Speech-to-text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PyPI (speech recognition package/library)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py.audio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API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train sets for a specific audience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273" y="3487799"/>
            <a:ext cx="1368126" cy="146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075" y="3487800"/>
            <a:ext cx="1950339" cy="14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Text-to-Speech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gtts (google text-to-speech)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850" y="2804929"/>
            <a:ext cx="3410149" cy="182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71900" y="7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Language-to-text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Library for machine learning and artificial intelligence. Particular focus on training of deep neural networks.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OpenCV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Library aimed at real-time computer vision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874" y="2713450"/>
            <a:ext cx="2926125" cy="21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03275" y="4629275"/>
            <a:ext cx="5312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Picture credit: Joseph Nelson @ https://blog.roboflow.com/computer-vision-american-sign-language/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Text-to-Sign Language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 Translations API?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https://api.funtranslations.com/translate/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Converts text to pictures of sign language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Example: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Text: “Hello, you are all poor.”</a:t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Sign Language Translation: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563" y="3590950"/>
            <a:ext cx="7578875" cy="6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460950" y="537550"/>
            <a:ext cx="8222100" cy="6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175" y="1318400"/>
            <a:ext cx="6797800" cy="38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8025"/>
            <a:ext cx="9144002" cy="249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