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9" r:id="rId6"/>
    <p:sldId id="267" r:id="rId7"/>
    <p:sldId id="268" r:id="rId8"/>
    <p:sldId id="259" r:id="rId9"/>
    <p:sldId id="266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E028E-C068-42B4-9113-27758D0962A4}" v="3580" dt="2019-09-23T05:05:06.467"/>
    <p1510:client id="{43068B59-39C7-FB44-FB38-566C0AE73035}" v="12" dt="2019-09-24T03:21:17.717"/>
    <p1510:client id="{493BD8B1-9016-489C-9C87-E5B3F65CE93B}" v="177" dt="2019-09-23T18:22:25.379"/>
    <p1510:client id="{73E83712-A88C-443E-9D57-E454365754D1}" v="4" dt="2019-09-26T00:22:57.195"/>
    <p1510:client id="{7BCA8899-758B-ED56-BC25-189E0D1B0DFA}" v="5" dt="2019-09-26T00:18:21.992"/>
    <p1510:client id="{9D501CFC-EF34-40C7-FBC3-C82172E6EAFD}" v="305" dt="2019-09-23T22:50:02.561"/>
    <p1510:client id="{C818249E-6C56-46BD-A763-D68CA5FE950D}" v="688" dt="2019-09-26T20:20:03.617"/>
    <p1510:client id="{CEE7AF73-6589-4088-B351-BD7638D910C1}" v="21" dt="2019-09-26T23:58:39.663"/>
    <p1510:client id="{D4F8641C-E33C-0FE9-4F10-CEB8D52AAB23}" v="40" dt="2019-09-26T23:19:53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Staggs" userId="S::jstaggs2@csub.edu::0077d3d6-9acf-49ac-8682-75c112aafbe8" providerId="AD" clId="Web-{C818249E-6C56-46BD-A763-D68CA5FE950D}"/>
    <pc:docChg chg="mod addSld delSld modSld sldOrd addMainMaster delMainMaster modMainMaster setSldSz">
      <pc:chgData name="Joel Staggs" userId="S::jstaggs2@csub.edu::0077d3d6-9acf-49ac-8682-75c112aafbe8" providerId="AD" clId="Web-{C818249E-6C56-46BD-A763-D68CA5FE950D}" dt="2019-09-26T20:20:03.617" v="678" actId="1076"/>
      <pc:docMkLst>
        <pc:docMk/>
      </pc:docMkLst>
      <pc:sldChg chg="modSp mod modClrScheme chgLayout">
        <pc:chgData name="Joel Staggs" userId="S::jstaggs2@csub.edu::0077d3d6-9acf-49ac-8682-75c112aafbe8" providerId="AD" clId="Web-{C818249E-6C56-46BD-A763-D68CA5FE950D}" dt="2019-09-26T19:22:29.276" v="68"/>
        <pc:sldMkLst>
          <pc:docMk/>
          <pc:sldMk cId="109857222" sldId="256"/>
        </pc:sldMkLst>
        <pc:spChg chg="mod or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109857222" sldId="256"/>
            <ac:spMk id="3" creationId="{00000000-0000-0000-0000-000000000000}"/>
          </ac:spMkLst>
        </pc:spChg>
      </pc:sldChg>
      <pc:sldChg chg="modSp mod modClrScheme chgLayout">
        <pc:chgData name="Joel Staggs" userId="S::jstaggs2@csub.edu::0077d3d6-9acf-49ac-8682-75c112aafbe8" providerId="AD" clId="Web-{C818249E-6C56-46BD-A763-D68CA5FE950D}" dt="2019-09-26T19:22:29.276" v="68"/>
        <pc:sldMkLst>
          <pc:docMk/>
          <pc:sldMk cId="1232474219" sldId="257"/>
        </pc:sldMkLst>
        <pc:spChg chg="mod or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1232474219" sldId="257"/>
            <ac:spMk id="2" creationId="{D98176D8-78D5-4165-B80F-2556571D2DC2}"/>
          </ac:spMkLst>
        </pc:spChg>
        <pc:spChg chg="mod or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1232474219" sldId="257"/>
            <ac:spMk id="3" creationId="{E3C97E0F-D956-4FE7-A36E-1AA78DAE1C30}"/>
          </ac:spMkLst>
        </pc:spChg>
        <pc:spChg chg="mo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1232474219" sldId="257"/>
            <ac:spMk id="9" creationId="{42A5316D-ED2F-4F89-B4B4-8D9240B1A348}"/>
          </ac:spMkLst>
        </pc:spChg>
        <pc:picChg chg="mod">
          <ac:chgData name="Joel Staggs" userId="S::jstaggs2@csub.edu::0077d3d6-9acf-49ac-8682-75c112aafbe8" providerId="AD" clId="Web-{C818249E-6C56-46BD-A763-D68CA5FE950D}" dt="2019-09-26T19:22:29.276" v="68"/>
          <ac:picMkLst>
            <pc:docMk/>
            <pc:sldMk cId="1232474219" sldId="257"/>
            <ac:picMk id="4" creationId="{82F5BF57-7F7F-44DD-AC3A-D4CC88BF3D27}"/>
          </ac:picMkLst>
        </pc:picChg>
      </pc:sldChg>
      <pc:sldChg chg="addSp modSp mod setBg modClrScheme setClrOvrMap chgLayout">
        <pc:chgData name="Joel Staggs" userId="S::jstaggs2@csub.edu::0077d3d6-9acf-49ac-8682-75c112aafbe8" providerId="AD" clId="Web-{C818249E-6C56-46BD-A763-D68CA5FE950D}" dt="2019-09-26T20:03:53.598" v="673"/>
        <pc:sldMkLst>
          <pc:docMk/>
          <pc:sldMk cId="3412434661" sldId="258"/>
        </pc:sldMkLst>
        <pc:spChg chg="mod ord">
          <ac:chgData name="Joel Staggs" userId="S::jstaggs2@csub.edu::0077d3d6-9acf-49ac-8682-75c112aafbe8" providerId="AD" clId="Web-{C818249E-6C56-46BD-A763-D68CA5FE950D}" dt="2019-09-26T20:03:53.598" v="673"/>
          <ac:spMkLst>
            <pc:docMk/>
            <pc:sldMk cId="3412434661" sldId="258"/>
            <ac:spMk id="2" creationId="{49F26513-5485-46ED-BDA7-964C538DD65B}"/>
          </ac:spMkLst>
        </pc:spChg>
        <pc:spChg chg="mod ord">
          <ac:chgData name="Joel Staggs" userId="S::jstaggs2@csub.edu::0077d3d6-9acf-49ac-8682-75c112aafbe8" providerId="AD" clId="Web-{C818249E-6C56-46BD-A763-D68CA5FE950D}" dt="2019-09-26T20:03:53.598" v="673"/>
          <ac:spMkLst>
            <pc:docMk/>
            <pc:sldMk cId="3412434661" sldId="258"/>
            <ac:spMk id="3" creationId="{AFB87331-3814-4AE2-A033-F8F1B745CCBE}"/>
          </ac:spMkLst>
        </pc:spChg>
        <pc:spChg chg="add">
          <ac:chgData name="Joel Staggs" userId="S::jstaggs2@csub.edu::0077d3d6-9acf-49ac-8682-75c112aafbe8" providerId="AD" clId="Web-{C818249E-6C56-46BD-A763-D68CA5FE950D}" dt="2019-09-26T20:03:53.598" v="673"/>
          <ac:spMkLst>
            <pc:docMk/>
            <pc:sldMk cId="3412434661" sldId="258"/>
            <ac:spMk id="9" creationId="{867D4867-5BA7-4462-B2F6-A23F4A622AA7}"/>
          </ac:spMkLst>
        </pc:spChg>
        <pc:picChg chg="mod">
          <ac:chgData name="Joel Staggs" userId="S::jstaggs2@csub.edu::0077d3d6-9acf-49ac-8682-75c112aafbe8" providerId="AD" clId="Web-{C818249E-6C56-46BD-A763-D68CA5FE950D}" dt="2019-09-26T20:03:53.598" v="673"/>
          <ac:picMkLst>
            <pc:docMk/>
            <pc:sldMk cId="3412434661" sldId="258"/>
            <ac:picMk id="4" creationId="{AA7F8D5E-E0BD-43B5-8097-B74A44CCE039}"/>
          </ac:picMkLst>
        </pc:picChg>
      </pc:sldChg>
      <pc:sldChg chg="modSp mod chgLayout">
        <pc:chgData name="Joel Staggs" userId="S::jstaggs2@csub.edu::0077d3d6-9acf-49ac-8682-75c112aafbe8" providerId="AD" clId="Web-{C818249E-6C56-46BD-A763-D68CA5FE950D}" dt="2019-09-26T19:22:29.276" v="68"/>
        <pc:sldMkLst>
          <pc:docMk/>
          <pc:sldMk cId="2745923296" sldId="259"/>
        </pc:sldMkLst>
        <pc:spChg chg="mod or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2745923296" sldId="259"/>
            <ac:spMk id="2" creationId="{202ECC23-7AE0-4CA3-A1C8-68CC0202C2C3}"/>
          </ac:spMkLst>
        </pc:spChg>
        <pc:spChg chg="mod or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2745923296" sldId="259"/>
            <ac:spMk id="3" creationId="{55D5BDDD-5384-47F1-8E7A-217B91718695}"/>
          </ac:spMkLst>
        </pc:spChg>
        <pc:spChg chg="mo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2745923296" sldId="259"/>
            <ac:spMk id="29" creationId="{867D4867-5BA7-4462-B2F6-A23F4A622AA7}"/>
          </ac:spMkLst>
        </pc:spChg>
        <pc:picChg chg="mod">
          <ac:chgData name="Joel Staggs" userId="S::jstaggs2@csub.edu::0077d3d6-9acf-49ac-8682-75c112aafbe8" providerId="AD" clId="Web-{C818249E-6C56-46BD-A763-D68CA5FE950D}" dt="2019-09-26T19:22:29.276" v="68"/>
          <ac:picMkLst>
            <pc:docMk/>
            <pc:sldMk cId="2745923296" sldId="259"/>
            <ac:picMk id="24" creationId="{BE2CCA28-21A0-4B7A-B51C-2CA39E05FC52}"/>
          </ac:picMkLst>
        </pc:picChg>
      </pc:sldChg>
      <pc:sldChg chg="addSp delSp modSp mod ord modClrScheme chgLayout">
        <pc:chgData name="Joel Staggs" userId="S::jstaggs2@csub.edu::0077d3d6-9acf-49ac-8682-75c112aafbe8" providerId="AD" clId="Web-{C818249E-6C56-46BD-A763-D68CA5FE950D}" dt="2019-09-26T19:46:02.937" v="428" actId="20577"/>
        <pc:sldMkLst>
          <pc:docMk/>
          <pc:sldMk cId="694133329" sldId="260"/>
        </pc:sldMkLst>
        <pc:spChg chg="mod ord">
          <ac:chgData name="Joel Staggs" userId="S::jstaggs2@csub.edu::0077d3d6-9acf-49ac-8682-75c112aafbe8" providerId="AD" clId="Web-{C818249E-6C56-46BD-A763-D68CA5FE950D}" dt="2019-09-26T19:46:02.937" v="428" actId="20577"/>
          <ac:spMkLst>
            <pc:docMk/>
            <pc:sldMk cId="694133329" sldId="260"/>
            <ac:spMk id="2" creationId="{3CB7881B-2359-4384-94F9-60D692B117AC}"/>
          </ac:spMkLst>
        </pc:spChg>
        <pc:spChg chg="mo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694133329" sldId="260"/>
            <ac:spMk id="10" creationId="{46C2E80F-49A6-4372-B103-219D417A55ED}"/>
          </ac:spMkLst>
        </pc:spChg>
        <pc:spChg chg="add del mod">
          <ac:chgData name="Joel Staggs" userId="S::jstaggs2@csub.edu::0077d3d6-9acf-49ac-8682-75c112aafbe8" providerId="AD" clId="Web-{C818249E-6C56-46BD-A763-D68CA5FE950D}" dt="2019-09-26T19:39:13.139" v="126"/>
          <ac:spMkLst>
            <pc:docMk/>
            <pc:sldMk cId="694133329" sldId="260"/>
            <ac:spMk id="902" creationId="{A8874DA1-EB72-45EE-913C-A8E9C649F789}"/>
          </ac:spMkLst>
        </pc:spChg>
        <pc:graphicFrameChg chg="del mod ord modGraphic">
          <ac:chgData name="Joel Staggs" userId="S::jstaggs2@csub.edu::0077d3d6-9acf-49ac-8682-75c112aafbe8" providerId="AD" clId="Web-{C818249E-6C56-46BD-A763-D68CA5FE950D}" dt="2019-09-26T19:39:02.623" v="125"/>
          <ac:graphicFrameMkLst>
            <pc:docMk/>
            <pc:sldMk cId="694133329" sldId="260"/>
            <ac:graphicFrameMk id="5" creationId="{E72BFEAA-89E6-40E4-9622-C334DCB29E8A}"/>
          </ac:graphicFrameMkLst>
        </pc:graphicFrameChg>
        <pc:picChg chg="add mod ord">
          <ac:chgData name="Joel Staggs" userId="S::jstaggs2@csub.edu::0077d3d6-9acf-49ac-8682-75c112aafbe8" providerId="AD" clId="Web-{C818249E-6C56-46BD-A763-D68CA5FE950D}" dt="2019-09-26T19:39:33.795" v="131" actId="1076"/>
          <ac:picMkLst>
            <pc:docMk/>
            <pc:sldMk cId="694133329" sldId="260"/>
            <ac:picMk id="903" creationId="{4AB6EA33-C372-4AD3-B065-26C916714E50}"/>
          </ac:picMkLst>
        </pc:picChg>
      </pc:sldChg>
      <pc:sldChg chg="addSp delSp modSp mod setBg modClrScheme chgLayout">
        <pc:chgData name="Joel Staggs" userId="S::jstaggs2@csub.edu::0077d3d6-9acf-49ac-8682-75c112aafbe8" providerId="AD" clId="Web-{C818249E-6C56-46BD-A763-D68CA5FE950D}" dt="2019-09-26T20:14:34.383" v="674"/>
        <pc:sldMkLst>
          <pc:docMk/>
          <pc:sldMk cId="2806684726" sldId="261"/>
        </pc:sldMkLst>
        <pc:spChg chg="mod ord">
          <ac:chgData name="Joel Staggs" userId="S::jstaggs2@csub.edu::0077d3d6-9acf-49ac-8682-75c112aafbe8" providerId="AD" clId="Web-{C818249E-6C56-46BD-A763-D68CA5FE950D}" dt="2019-09-26T20:14:34.383" v="674"/>
          <ac:spMkLst>
            <pc:docMk/>
            <pc:sldMk cId="2806684726" sldId="261"/>
            <ac:spMk id="2" creationId="{3D137BD7-6375-4C50-B5DC-9F55FDE77659}"/>
          </ac:spMkLst>
        </pc:spChg>
        <pc:spChg chg="del mod ord">
          <ac:chgData name="Joel Staggs" userId="S::jstaggs2@csub.edu::0077d3d6-9acf-49ac-8682-75c112aafbe8" providerId="AD" clId="Web-{C818249E-6C56-46BD-A763-D68CA5FE950D}" dt="2019-09-26T20:14:34.383" v="674"/>
          <ac:spMkLst>
            <pc:docMk/>
            <pc:sldMk cId="2806684726" sldId="261"/>
            <ac:spMk id="3" creationId="{FEC4B2EB-37F4-4CA5-BCD5-4F8943B96240}"/>
          </ac:spMkLst>
        </pc:spChg>
        <pc:spChg chg="add">
          <ac:chgData name="Joel Staggs" userId="S::jstaggs2@csub.edu::0077d3d6-9acf-49ac-8682-75c112aafbe8" providerId="AD" clId="Web-{C818249E-6C56-46BD-A763-D68CA5FE950D}" dt="2019-09-26T20:14:34.383" v="674"/>
          <ac:spMkLst>
            <pc:docMk/>
            <pc:sldMk cId="2806684726" sldId="261"/>
            <ac:spMk id="10" creationId="{46C2E80F-49A6-4372-B103-219D417A55ED}"/>
          </ac:spMkLst>
        </pc:spChg>
        <pc:graphicFrameChg chg="add">
          <ac:chgData name="Joel Staggs" userId="S::jstaggs2@csub.edu::0077d3d6-9acf-49ac-8682-75c112aafbe8" providerId="AD" clId="Web-{C818249E-6C56-46BD-A763-D68CA5FE950D}" dt="2019-09-26T20:14:34.383" v="674"/>
          <ac:graphicFrameMkLst>
            <pc:docMk/>
            <pc:sldMk cId="2806684726" sldId="261"/>
            <ac:graphicFrameMk id="5" creationId="{16AD11BA-5A5F-4061-9268-231B7F8F755F}"/>
          </ac:graphicFrameMkLst>
        </pc:graphicFrameChg>
      </pc:sldChg>
      <pc:sldChg chg="modSp mod modClrScheme chgLayout">
        <pc:chgData name="Joel Staggs" userId="S::jstaggs2@csub.edu::0077d3d6-9acf-49ac-8682-75c112aafbe8" providerId="AD" clId="Web-{C818249E-6C56-46BD-A763-D68CA5FE950D}" dt="2019-09-26T19:22:29.276" v="68"/>
        <pc:sldMkLst>
          <pc:docMk/>
          <pc:sldMk cId="1233012165" sldId="262"/>
        </pc:sldMkLst>
        <pc:spChg chg="mod or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1233012165" sldId="262"/>
            <ac:spMk id="2" creationId="{E8A42D08-C209-4BB7-95DE-F8B3AC70AA5A}"/>
          </ac:spMkLst>
        </pc:spChg>
        <pc:spChg chg="mo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1233012165" sldId="262"/>
            <ac:spMk id="10" creationId="{46C2E80F-49A6-4372-B103-219D417A55ED}"/>
          </ac:spMkLst>
        </pc:spChg>
        <pc:graphicFrameChg chg="mod ord">
          <ac:chgData name="Joel Staggs" userId="S::jstaggs2@csub.edu::0077d3d6-9acf-49ac-8682-75c112aafbe8" providerId="AD" clId="Web-{C818249E-6C56-46BD-A763-D68CA5FE950D}" dt="2019-09-26T19:22:29.276" v="68"/>
          <ac:graphicFrameMkLst>
            <pc:docMk/>
            <pc:sldMk cId="1233012165" sldId="262"/>
            <ac:graphicFrameMk id="5" creationId="{DFE434E8-985A-47BC-86DF-A0C3B3618A2D}"/>
          </ac:graphicFrameMkLst>
        </pc:graphicFrameChg>
      </pc:sldChg>
      <pc:sldChg chg="modSp mod modClrScheme chgLayout">
        <pc:chgData name="Joel Staggs" userId="S::jstaggs2@csub.edu::0077d3d6-9acf-49ac-8682-75c112aafbe8" providerId="AD" clId="Web-{C818249E-6C56-46BD-A763-D68CA5FE950D}" dt="2019-09-26T19:22:29.276" v="68"/>
        <pc:sldMkLst>
          <pc:docMk/>
          <pc:sldMk cId="72338816" sldId="263"/>
        </pc:sldMkLst>
        <pc:spChg chg="mod or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72338816" sldId="263"/>
            <ac:spMk id="2" creationId="{D13BBFF7-9C26-4EA5-86D6-F053D95E78A8}"/>
          </ac:spMkLst>
        </pc:spChg>
        <pc:spChg chg="mod or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72338816" sldId="263"/>
            <ac:spMk id="3" creationId="{6E2516EB-216F-401C-A509-3AED4938A3C1}"/>
          </ac:spMkLst>
        </pc:spChg>
        <pc:picChg chg="mod">
          <ac:chgData name="Joel Staggs" userId="S::jstaggs2@csub.edu::0077d3d6-9acf-49ac-8682-75c112aafbe8" providerId="AD" clId="Web-{C818249E-6C56-46BD-A763-D68CA5FE950D}" dt="2019-09-26T19:22:29.276" v="68"/>
          <ac:picMkLst>
            <pc:docMk/>
            <pc:sldMk cId="72338816" sldId="263"/>
            <ac:picMk id="4" creationId="{2DC4A974-2760-4496-B968-0C54B252C5FB}"/>
          </ac:picMkLst>
        </pc:picChg>
      </pc:sldChg>
      <pc:sldChg chg="modSp mod modClrScheme chgLayout">
        <pc:chgData name="Joel Staggs" userId="S::jstaggs2@csub.edu::0077d3d6-9acf-49ac-8682-75c112aafbe8" providerId="AD" clId="Web-{C818249E-6C56-46BD-A763-D68CA5FE950D}" dt="2019-09-26T20:20:03.617" v="678" actId="1076"/>
        <pc:sldMkLst>
          <pc:docMk/>
          <pc:sldMk cId="4057946014" sldId="264"/>
        </pc:sldMkLst>
        <pc:spChg chg="mod or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4057946014" sldId="264"/>
            <ac:spMk id="2" creationId="{BBC90A02-190D-47C9-B714-920E81B046A1}"/>
          </ac:spMkLst>
        </pc:spChg>
        <pc:spChg chg="mod or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k cId="4057946014" sldId="264"/>
            <ac:spMk id="3" creationId="{A1318C4B-3639-4CC4-BEC3-804FFDFE0A68}"/>
          </ac:spMkLst>
        </pc:spChg>
        <pc:picChg chg="mod">
          <ac:chgData name="Joel Staggs" userId="S::jstaggs2@csub.edu::0077d3d6-9acf-49ac-8682-75c112aafbe8" providerId="AD" clId="Web-{C818249E-6C56-46BD-A763-D68CA5FE950D}" dt="2019-09-26T20:20:03.617" v="678" actId="1076"/>
          <ac:picMkLst>
            <pc:docMk/>
            <pc:sldMk cId="4057946014" sldId="264"/>
            <ac:picMk id="7" creationId="{5D799F89-24AD-4A84-9B3F-595059B5DC33}"/>
          </ac:picMkLst>
        </pc:picChg>
      </pc:sldChg>
      <pc:sldChg chg="addSp delSp modSp new del mod setBg modClrScheme chgLayout">
        <pc:chgData name="Joel Staggs" userId="S::jstaggs2@csub.edu::0077d3d6-9acf-49ac-8682-75c112aafbe8" providerId="AD" clId="Web-{C818249E-6C56-46BD-A763-D68CA5FE950D}" dt="2019-09-26T19:40:02.092" v="146"/>
        <pc:sldMkLst>
          <pc:docMk/>
          <pc:sldMk cId="2744517132" sldId="265"/>
        </pc:sldMkLst>
        <pc:spChg chg="add del mod">
          <ac:chgData name="Joel Staggs" userId="S::jstaggs2@csub.edu::0077d3d6-9acf-49ac-8682-75c112aafbe8" providerId="AD" clId="Web-{C818249E-6C56-46BD-A763-D68CA5FE950D}" dt="2019-09-26T19:17:38.290" v="47"/>
          <ac:spMkLst>
            <pc:docMk/>
            <pc:sldMk cId="2744517132" sldId="265"/>
            <ac:spMk id="2" creationId="{DF650C0F-B143-41B6-8008-498C080379EE}"/>
          </ac:spMkLst>
        </pc:spChg>
        <pc:spChg chg="add mod">
          <ac:chgData name="Joel Staggs" userId="S::jstaggs2@csub.edu::0077d3d6-9acf-49ac-8682-75c112aafbe8" providerId="AD" clId="Web-{C818249E-6C56-46BD-A763-D68CA5FE950D}" dt="2019-09-26T19:35:13.435" v="114"/>
          <ac:spMkLst>
            <pc:docMk/>
            <pc:sldMk cId="2744517132" sldId="265"/>
            <ac:spMk id="9" creationId="{3AD3DF56-37B7-47AC-9070-1DBFEEBFBEA6}"/>
          </ac:spMkLst>
        </pc:spChg>
        <pc:spChg chg="add">
          <ac:chgData name="Joel Staggs" userId="S::jstaggs2@csub.edu::0077d3d6-9acf-49ac-8682-75c112aafbe8" providerId="AD" clId="Web-{C818249E-6C56-46BD-A763-D68CA5FE950D}" dt="2019-09-26T19:35:13.435" v="114"/>
          <ac:spMkLst>
            <pc:docMk/>
            <pc:sldMk cId="2744517132" sldId="265"/>
            <ac:spMk id="14" creationId="{AB45A142-4255-493C-8284-5D566C121B10}"/>
          </ac:spMkLst>
        </pc:spChg>
        <pc:picChg chg="add del mod">
          <ac:chgData name="Joel Staggs" userId="S::jstaggs2@csub.edu::0077d3d6-9acf-49ac-8682-75c112aafbe8" providerId="AD" clId="Web-{C818249E-6C56-46BD-A763-D68CA5FE950D}" dt="2019-09-26T19:20:58.728" v="64"/>
          <ac:picMkLst>
            <pc:docMk/>
            <pc:sldMk cId="2744517132" sldId="265"/>
            <ac:picMk id="3" creationId="{5FF4C2B7-83E6-4AFA-A505-AEE866F3D126}"/>
          </ac:picMkLst>
        </pc:picChg>
        <pc:picChg chg="add del mod">
          <ac:chgData name="Joel Staggs" userId="S::jstaggs2@csub.edu::0077d3d6-9acf-49ac-8682-75c112aafbe8" providerId="AD" clId="Web-{C818249E-6C56-46BD-A763-D68CA5FE950D}" dt="2019-09-26T19:33:46.903" v="74"/>
          <ac:picMkLst>
            <pc:docMk/>
            <pc:sldMk cId="2744517132" sldId="265"/>
            <ac:picMk id="5" creationId="{29E655F1-56BA-42C1-A2A0-A901AF3B0B58}"/>
          </ac:picMkLst>
        </pc:picChg>
        <pc:picChg chg="add mod ord">
          <ac:chgData name="Joel Staggs" userId="S::jstaggs2@csub.edu::0077d3d6-9acf-49ac-8682-75c112aafbe8" providerId="AD" clId="Web-{C818249E-6C56-46BD-A763-D68CA5FE950D}" dt="2019-09-26T19:35:13.435" v="114"/>
          <ac:picMkLst>
            <pc:docMk/>
            <pc:sldMk cId="2744517132" sldId="265"/>
            <ac:picMk id="7" creationId="{0647F619-A093-44EA-80E5-1269C73E1B3B}"/>
          </ac:picMkLst>
        </pc:picChg>
        <pc:cxnChg chg="add">
          <ac:chgData name="Joel Staggs" userId="S::jstaggs2@csub.edu::0077d3d6-9acf-49ac-8682-75c112aafbe8" providerId="AD" clId="Web-{C818249E-6C56-46BD-A763-D68CA5FE950D}" dt="2019-09-26T19:35:13.435" v="114"/>
          <ac:cxnSpMkLst>
            <pc:docMk/>
            <pc:sldMk cId="2744517132" sldId="265"/>
            <ac:cxnSpMk id="16" creationId="{38FB9660-F42F-4313-BBC4-47C007FE484C}"/>
          </ac:cxnSpMkLst>
        </pc:cxnChg>
      </pc:sldChg>
      <pc:sldChg chg="modSp add replId">
        <pc:chgData name="Joel Staggs" userId="S::jstaggs2@csub.edu::0077d3d6-9acf-49ac-8682-75c112aafbe8" providerId="AD" clId="Web-{C818249E-6C56-46BD-A763-D68CA5FE950D}" dt="2019-09-26T20:17:46.820" v="677" actId="20577"/>
        <pc:sldMkLst>
          <pc:docMk/>
          <pc:sldMk cId="1984083459" sldId="266"/>
        </pc:sldMkLst>
        <pc:graphicFrameChg chg="modGraphic">
          <ac:chgData name="Joel Staggs" userId="S::jstaggs2@csub.edu::0077d3d6-9acf-49ac-8682-75c112aafbe8" providerId="AD" clId="Web-{C818249E-6C56-46BD-A763-D68CA5FE950D}" dt="2019-09-26T20:17:46.820" v="677" actId="20577"/>
          <ac:graphicFrameMkLst>
            <pc:docMk/>
            <pc:sldMk cId="1984083459" sldId="266"/>
            <ac:graphicFrameMk id="5" creationId="{E72BFEAA-89E6-40E4-9622-C334DCB29E8A}"/>
          </ac:graphicFrameMkLst>
        </pc:graphicFrameChg>
      </pc:sldChg>
      <pc:sldChg chg="modSp add replId">
        <pc:chgData name="Joel Staggs" userId="S::jstaggs2@csub.edu::0077d3d6-9acf-49ac-8682-75c112aafbe8" providerId="AD" clId="Web-{C818249E-6C56-46BD-A763-D68CA5FE950D}" dt="2019-09-26T19:40:33.295" v="187" actId="1076"/>
        <pc:sldMkLst>
          <pc:docMk/>
          <pc:sldMk cId="2416263843" sldId="267"/>
        </pc:sldMkLst>
        <pc:spChg chg="mod">
          <ac:chgData name="Joel Staggs" userId="S::jstaggs2@csub.edu::0077d3d6-9acf-49ac-8682-75c112aafbe8" providerId="AD" clId="Web-{C818249E-6C56-46BD-A763-D68CA5FE950D}" dt="2019-09-26T19:40:15.998" v="181" actId="20577"/>
          <ac:spMkLst>
            <pc:docMk/>
            <pc:sldMk cId="2416263843" sldId="267"/>
            <ac:spMk id="2" creationId="{3CB7881B-2359-4384-94F9-60D692B117AC}"/>
          </ac:spMkLst>
        </pc:spChg>
        <pc:picChg chg="mod">
          <ac:chgData name="Joel Staggs" userId="S::jstaggs2@csub.edu::0077d3d6-9acf-49ac-8682-75c112aafbe8" providerId="AD" clId="Web-{C818249E-6C56-46BD-A763-D68CA5FE950D}" dt="2019-09-26T19:40:33.295" v="187" actId="1076"/>
          <ac:picMkLst>
            <pc:docMk/>
            <pc:sldMk cId="2416263843" sldId="267"/>
            <ac:picMk id="903" creationId="{4AB6EA33-C372-4AD3-B065-26C916714E50}"/>
          </ac:picMkLst>
        </pc:picChg>
      </pc:sldChg>
      <pc:sldChg chg="modSp add replId">
        <pc:chgData name="Joel Staggs" userId="S::jstaggs2@csub.edu::0077d3d6-9acf-49ac-8682-75c112aafbe8" providerId="AD" clId="Web-{C818249E-6C56-46BD-A763-D68CA5FE950D}" dt="2019-09-26T19:51:52.220" v="440" actId="20577"/>
        <pc:sldMkLst>
          <pc:docMk/>
          <pc:sldMk cId="4101536733" sldId="268"/>
        </pc:sldMkLst>
        <pc:spChg chg="mod">
          <ac:chgData name="Joel Staggs" userId="S::jstaggs2@csub.edu::0077d3d6-9acf-49ac-8682-75c112aafbe8" providerId="AD" clId="Web-{C818249E-6C56-46BD-A763-D68CA5FE950D}" dt="2019-09-26T19:51:52.220" v="440" actId="20577"/>
          <ac:spMkLst>
            <pc:docMk/>
            <pc:sldMk cId="4101536733" sldId="268"/>
            <ac:spMk id="2" creationId="{3CB7881B-2359-4384-94F9-60D692B117AC}"/>
          </ac:spMkLst>
        </pc:spChg>
        <pc:picChg chg="mod">
          <ac:chgData name="Joel Staggs" userId="S::jstaggs2@csub.edu::0077d3d6-9acf-49ac-8682-75c112aafbe8" providerId="AD" clId="Web-{C818249E-6C56-46BD-A763-D68CA5FE950D}" dt="2019-09-26T19:50:33.188" v="429"/>
          <ac:picMkLst>
            <pc:docMk/>
            <pc:sldMk cId="4101536733" sldId="268"/>
            <ac:picMk id="903" creationId="{4AB6EA33-C372-4AD3-B065-26C916714E50}"/>
          </ac:picMkLst>
        </pc:picChg>
      </pc:sldChg>
      <pc:sldChg chg="modSp add replId">
        <pc:chgData name="Joel Staggs" userId="S::jstaggs2@csub.edu::0077d3d6-9acf-49ac-8682-75c112aafbe8" providerId="AD" clId="Web-{C818249E-6C56-46BD-A763-D68CA5FE950D}" dt="2019-09-26T19:59:34.706" v="483" actId="20577"/>
        <pc:sldMkLst>
          <pc:docMk/>
          <pc:sldMk cId="1012023879" sldId="269"/>
        </pc:sldMkLst>
        <pc:spChg chg="mod">
          <ac:chgData name="Joel Staggs" userId="S::jstaggs2@csub.edu::0077d3d6-9acf-49ac-8682-75c112aafbe8" providerId="AD" clId="Web-{C818249E-6C56-46BD-A763-D68CA5FE950D}" dt="2019-09-26T19:59:34.706" v="483" actId="20577"/>
          <ac:spMkLst>
            <pc:docMk/>
            <pc:sldMk cId="1012023879" sldId="269"/>
            <ac:spMk id="2" creationId="{3CB7881B-2359-4384-94F9-60D692B117AC}"/>
          </ac:spMkLst>
        </pc:spChg>
        <pc:picChg chg="mod">
          <ac:chgData name="Joel Staggs" userId="S::jstaggs2@csub.edu::0077d3d6-9acf-49ac-8682-75c112aafbe8" providerId="AD" clId="Web-{C818249E-6C56-46BD-A763-D68CA5FE950D}" dt="2019-09-26T19:59:29.315" v="469" actId="1076"/>
          <ac:picMkLst>
            <pc:docMk/>
            <pc:sldMk cId="1012023879" sldId="269"/>
            <ac:picMk id="903" creationId="{4AB6EA33-C372-4AD3-B065-26C916714E50}"/>
          </ac:picMkLst>
        </pc:picChg>
      </pc:sldChg>
      <pc:sldChg chg="addSp delSp modSp add del replId">
        <pc:chgData name="Joel Staggs" userId="S::jstaggs2@csub.edu::0077d3d6-9acf-49ac-8682-75c112aafbe8" providerId="AD" clId="Web-{C818249E-6C56-46BD-A763-D68CA5FE950D}" dt="2019-09-26T19:59:08.315" v="466"/>
        <pc:sldMkLst>
          <pc:docMk/>
          <pc:sldMk cId="2954871597" sldId="269"/>
        </pc:sldMkLst>
        <pc:spChg chg="add mod">
          <ac:chgData name="Joel Staggs" userId="S::jstaggs2@csub.edu::0077d3d6-9acf-49ac-8682-75c112aafbe8" providerId="AD" clId="Web-{C818249E-6C56-46BD-A763-D68CA5FE950D}" dt="2019-09-26T19:58:36.128" v="465"/>
          <ac:spMkLst>
            <pc:docMk/>
            <pc:sldMk cId="2954871597" sldId="269"/>
            <ac:spMk id="4" creationId="{9914934B-0E07-4B9C-9CCE-461D915358FA}"/>
          </ac:spMkLst>
        </pc:spChg>
        <pc:picChg chg="del mod">
          <ac:chgData name="Joel Staggs" userId="S::jstaggs2@csub.edu::0077d3d6-9acf-49ac-8682-75c112aafbe8" providerId="AD" clId="Web-{C818249E-6C56-46BD-A763-D68CA5FE950D}" dt="2019-09-26T19:58:36.128" v="465"/>
          <ac:picMkLst>
            <pc:docMk/>
            <pc:sldMk cId="2954871597" sldId="269"/>
            <ac:picMk id="903" creationId="{4AB6EA33-C372-4AD3-B065-26C916714E50}"/>
          </ac:picMkLst>
        </pc:picChg>
      </pc:sldChg>
      <pc:sldMasterChg chg="modSp add del addSldLayout delSldLayout modSldLayout">
        <pc:chgData name="Joel Staggs" userId="S::jstaggs2@csub.edu::0077d3d6-9acf-49ac-8682-75c112aafbe8" providerId="AD" clId="Web-{C818249E-6C56-46BD-A763-D68CA5FE950D}" dt="2019-09-26T19:22:29.276" v="68"/>
        <pc:sldMasterMkLst>
          <pc:docMk/>
          <pc:sldMasterMk cId="2460954070" sldId="2147483660"/>
        </pc:sldMasterMkLst>
        <pc:spChg chg="mo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Joel Staggs" userId="S::jstaggs2@csub.edu::0077d3d6-9acf-49ac-8682-75c112aafbe8" providerId="AD" clId="Web-{C818249E-6C56-46BD-A763-D68CA5FE950D}" dt="2019-09-26T19:22:29.276" v="68"/>
          <ac:spMkLst>
            <pc:docMk/>
            <pc:sldMasterMk cId="2460954070" sldId="2147483660"/>
            <ac:spMk id="6" creationId="{00000000-0000-0000-0000-000000000000}"/>
          </ac:spMkLst>
        </pc:spChg>
        <pc:sldLayoutChg chg="modSp add del">
          <pc:chgData name="Joel Staggs" userId="S::jstaggs2@csub.edu::0077d3d6-9acf-49ac-8682-75c112aafbe8" providerId="AD" clId="Web-{C818249E-6C56-46BD-A763-D68CA5FE950D}" dt="2019-09-26T19:22:29.276" v="68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add del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add del">
          <pc:chgData name="Joel Staggs" userId="S::jstaggs2@csub.edu::0077d3d6-9acf-49ac-8682-75c112aafbe8" providerId="AD" clId="Web-{C818249E-6C56-46BD-A763-D68CA5FE950D}" dt="2019-09-26T19:22:29.276" v="68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add del">
          <pc:chgData name="Joel Staggs" userId="S::jstaggs2@csub.edu::0077d3d6-9acf-49ac-8682-75c112aafbe8" providerId="AD" clId="Web-{C818249E-6C56-46BD-A763-D68CA5FE950D}" dt="2019-09-26T19:22:29.276" v="68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add del">
          <pc:chgData name="Joel Staggs" userId="S::jstaggs2@csub.edu::0077d3d6-9acf-49ac-8682-75c112aafbe8" providerId="AD" clId="Web-{C818249E-6C56-46BD-A763-D68CA5FE950D}" dt="2019-09-26T19:22:29.276" v="68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add del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add del">
          <pc:chgData name="Joel Staggs" userId="S::jstaggs2@csub.edu::0077d3d6-9acf-49ac-8682-75c112aafbe8" providerId="AD" clId="Web-{C818249E-6C56-46BD-A763-D68CA5FE950D}" dt="2019-09-26T19:22:29.276" v="68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add del">
          <pc:chgData name="Joel Staggs" userId="S::jstaggs2@csub.edu::0077d3d6-9acf-49ac-8682-75c112aafbe8" providerId="AD" clId="Web-{C818249E-6C56-46BD-A763-D68CA5FE950D}" dt="2019-09-26T19:22:29.276" v="68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add del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add del">
          <pc:chgData name="Joel Staggs" userId="S::jstaggs2@csub.edu::0077d3d6-9acf-49ac-8682-75c112aafbe8" providerId="AD" clId="Web-{C818249E-6C56-46BD-A763-D68CA5FE950D}" dt="2019-09-26T19:22:29.276" v="68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Joel Staggs" userId="S::jstaggs2@csub.edu::0077d3d6-9acf-49ac-8682-75c112aafbe8" providerId="AD" clId="Web-{C818249E-6C56-46BD-A763-D68CA5FE950D}" dt="2019-09-26T19:22:29.276" v="68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del addSldLayout delSldLayout modSldLayout">
        <pc:chgData name="Joel Staggs" userId="S::jstaggs2@csub.edu::0077d3d6-9acf-49ac-8682-75c112aafbe8" providerId="AD" clId="Web-{C818249E-6C56-46BD-A763-D68CA5FE950D}" dt="2019-09-26T19:22:29.244" v="67"/>
        <pc:sldMasterMkLst>
          <pc:docMk/>
          <pc:sldMasterMk cId="1401228832" sldId="2147483672"/>
        </pc:sldMasterMkLst>
        <pc:sldLayoutChg chg="add del mod replId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1401228832" sldId="2147483672"/>
            <pc:sldLayoutMk cId="1008657829" sldId="2147483673"/>
          </pc:sldLayoutMkLst>
        </pc:sldLayoutChg>
        <pc:sldLayoutChg chg="add del mod replId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1401228832" sldId="2147483672"/>
            <pc:sldLayoutMk cId="2066232248" sldId="2147483674"/>
          </pc:sldLayoutMkLst>
        </pc:sldLayoutChg>
        <pc:sldLayoutChg chg="add del mod replId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1401228832" sldId="2147483672"/>
            <pc:sldLayoutMk cId="2956810514" sldId="2147483675"/>
          </pc:sldLayoutMkLst>
        </pc:sldLayoutChg>
        <pc:sldLayoutChg chg="add del mod replId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1401228832" sldId="2147483672"/>
            <pc:sldLayoutMk cId="362161504" sldId="2147483676"/>
          </pc:sldLayoutMkLst>
        </pc:sldLayoutChg>
        <pc:sldLayoutChg chg="add del mod replId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1401228832" sldId="2147483672"/>
            <pc:sldLayoutMk cId="910541144" sldId="2147483677"/>
          </pc:sldLayoutMkLst>
        </pc:sldLayoutChg>
        <pc:sldLayoutChg chg="add del mod replId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1401228832" sldId="2147483672"/>
            <pc:sldLayoutMk cId="291331371" sldId="2147483678"/>
          </pc:sldLayoutMkLst>
        </pc:sldLayoutChg>
        <pc:sldLayoutChg chg="add del mod replId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1401228832" sldId="2147483672"/>
            <pc:sldLayoutMk cId="2746929586" sldId="2147483679"/>
          </pc:sldLayoutMkLst>
        </pc:sldLayoutChg>
        <pc:sldLayoutChg chg="add del mod replId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1401228832" sldId="2147483672"/>
            <pc:sldLayoutMk cId="1952439431" sldId="2147483680"/>
          </pc:sldLayoutMkLst>
        </pc:sldLayoutChg>
        <pc:sldLayoutChg chg="add del mod replId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1401228832" sldId="2147483672"/>
            <pc:sldLayoutMk cId="4239388219" sldId="2147483681"/>
          </pc:sldLayoutMkLst>
        </pc:sldLayoutChg>
        <pc:sldLayoutChg chg="add del mod replId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1401228832" sldId="2147483672"/>
            <pc:sldLayoutMk cId="1366036128" sldId="2147483682"/>
          </pc:sldLayoutMkLst>
        </pc:sldLayoutChg>
        <pc:sldLayoutChg chg="add del mod replId">
          <pc:chgData name="Joel Staggs" userId="S::jstaggs2@csub.edu::0077d3d6-9acf-49ac-8682-75c112aafbe8" providerId="AD" clId="Web-{C818249E-6C56-46BD-A763-D68CA5FE950D}" dt="2019-09-26T19:22:29.244" v="67"/>
          <pc:sldLayoutMkLst>
            <pc:docMk/>
            <pc:sldMasterMk cId="1401228832" sldId="2147483672"/>
            <pc:sldLayoutMk cId="1733525485" sldId="2147483683"/>
          </pc:sldLayoutMkLst>
        </pc:sldLayoutChg>
      </pc:sldMasterChg>
    </pc:docChg>
  </pc:docChgLst>
  <pc:docChgLst>
    <pc:chgData name="Adrian Gutierrez" userId="S::agutierrez63@csub.edu::826f57b5-db38-46c4-b8c4-b2189a8b3599" providerId="AD" clId="Web-{43068B59-39C7-FB44-FB38-566C0AE73035}"/>
    <pc:docChg chg="modSld">
      <pc:chgData name="Adrian Gutierrez" userId="S::agutierrez63@csub.edu::826f57b5-db38-46c4-b8c4-b2189a8b3599" providerId="AD" clId="Web-{43068B59-39C7-FB44-FB38-566C0AE73035}" dt="2019-09-24T03:21:17.717" v="14" actId="14100"/>
      <pc:docMkLst>
        <pc:docMk/>
      </pc:docMkLst>
      <pc:sldChg chg="modSp">
        <pc:chgData name="Adrian Gutierrez" userId="S::agutierrez63@csub.edu::826f57b5-db38-46c4-b8c4-b2189a8b3599" providerId="AD" clId="Web-{43068B59-39C7-FB44-FB38-566C0AE73035}" dt="2019-09-24T03:21:17.717" v="14" actId="14100"/>
        <pc:sldMkLst>
          <pc:docMk/>
          <pc:sldMk cId="2745923296" sldId="259"/>
        </pc:sldMkLst>
        <pc:picChg chg="mod">
          <ac:chgData name="Adrian Gutierrez" userId="S::agutierrez63@csub.edu::826f57b5-db38-46c4-b8c4-b2189a8b3599" providerId="AD" clId="Web-{43068B59-39C7-FB44-FB38-566C0AE73035}" dt="2019-09-24T03:21:17.717" v="14" actId="14100"/>
          <ac:picMkLst>
            <pc:docMk/>
            <pc:sldMk cId="2745923296" sldId="259"/>
            <ac:picMk id="24" creationId="{BE2CCA28-21A0-4B7A-B51C-2CA39E05FC52}"/>
          </ac:picMkLst>
        </pc:picChg>
      </pc:sldChg>
      <pc:sldChg chg="addSp delSp modSp mod setBg">
        <pc:chgData name="Adrian Gutierrez" userId="S::agutierrez63@csub.edu::826f57b5-db38-46c4-b8c4-b2189a8b3599" providerId="AD" clId="Web-{43068B59-39C7-FB44-FB38-566C0AE73035}" dt="2019-09-24T03:19:28.014" v="8" actId="14100"/>
        <pc:sldMkLst>
          <pc:docMk/>
          <pc:sldMk cId="72338816" sldId="263"/>
        </pc:sldMkLst>
        <pc:spChg chg="mod">
          <ac:chgData name="Adrian Gutierrez" userId="S::agutierrez63@csub.edu::826f57b5-db38-46c4-b8c4-b2189a8b3599" providerId="AD" clId="Web-{43068B59-39C7-FB44-FB38-566C0AE73035}" dt="2019-09-24T03:19:14.780" v="7"/>
          <ac:spMkLst>
            <pc:docMk/>
            <pc:sldMk cId="72338816" sldId="263"/>
            <ac:spMk id="2" creationId="{D13BBFF7-9C26-4EA5-86D6-F053D95E78A8}"/>
          </ac:spMkLst>
        </pc:spChg>
        <pc:spChg chg="mod ord">
          <ac:chgData name="Adrian Gutierrez" userId="S::agutierrez63@csub.edu::826f57b5-db38-46c4-b8c4-b2189a8b3599" providerId="AD" clId="Web-{43068B59-39C7-FB44-FB38-566C0AE73035}" dt="2019-09-24T03:19:14.780" v="7"/>
          <ac:spMkLst>
            <pc:docMk/>
            <pc:sldMk cId="72338816" sldId="263"/>
            <ac:spMk id="3" creationId="{6E2516EB-216F-401C-A509-3AED4938A3C1}"/>
          </ac:spMkLst>
        </pc:spChg>
        <pc:picChg chg="add mod">
          <ac:chgData name="Adrian Gutierrez" userId="S::agutierrez63@csub.edu::826f57b5-db38-46c4-b8c4-b2189a8b3599" providerId="AD" clId="Web-{43068B59-39C7-FB44-FB38-566C0AE73035}" dt="2019-09-24T03:19:28.014" v="8" actId="14100"/>
          <ac:picMkLst>
            <pc:docMk/>
            <pc:sldMk cId="72338816" sldId="263"/>
            <ac:picMk id="4" creationId="{2DC4A974-2760-4496-B968-0C54B252C5FB}"/>
          </ac:picMkLst>
        </pc:picChg>
        <pc:cxnChg chg="add del">
          <ac:chgData name="Adrian Gutierrez" userId="S::agutierrez63@csub.edu::826f57b5-db38-46c4-b8c4-b2189a8b3599" providerId="AD" clId="Web-{43068B59-39C7-FB44-FB38-566C0AE73035}" dt="2019-09-24T03:19:09.670" v="4"/>
          <ac:cxnSpMkLst>
            <pc:docMk/>
            <pc:sldMk cId="72338816" sldId="263"/>
            <ac:cxnSpMk id="6" creationId="{A7F400EE-A8A5-48AF-B4D6-291B52C6F0B0}"/>
          </ac:cxnSpMkLst>
        </pc:cxnChg>
        <pc:cxnChg chg="add del">
          <ac:chgData name="Adrian Gutierrez" userId="S::agutierrez63@csub.edu::826f57b5-db38-46c4-b8c4-b2189a8b3599" providerId="AD" clId="Web-{43068B59-39C7-FB44-FB38-566C0AE73035}" dt="2019-09-24T03:18:55.545" v="2"/>
          <ac:cxnSpMkLst>
            <pc:docMk/>
            <pc:sldMk cId="72338816" sldId="263"/>
            <ac:cxnSpMk id="9" creationId="{E4A809D5-3600-46D4-A466-67F2349A54FB}"/>
          </ac:cxnSpMkLst>
        </pc:cxnChg>
      </pc:sldChg>
    </pc:docChg>
  </pc:docChgLst>
  <pc:docChgLst>
    <pc:chgData name="Adam Arreguin" userId="S::aarreguin2@csub.edu::fa141559-6d8b-48a4-8575-f802cd100b42" providerId="AD" clId="Web-{D4F8641C-E33C-0FE9-4F10-CEB8D52AAB23}"/>
    <pc:docChg chg="addSld delSld modSld">
      <pc:chgData name="Adam Arreguin" userId="S::aarreguin2@csub.edu::fa141559-6d8b-48a4-8575-f802cd100b42" providerId="AD" clId="Web-{D4F8641C-E33C-0FE9-4F10-CEB8D52AAB23}" dt="2019-09-26T23:19:53.596" v="39"/>
      <pc:docMkLst>
        <pc:docMk/>
      </pc:docMkLst>
      <pc:sldChg chg="new del">
        <pc:chgData name="Adam Arreguin" userId="S::aarreguin2@csub.edu::fa141559-6d8b-48a4-8575-f802cd100b42" providerId="AD" clId="Web-{D4F8641C-E33C-0FE9-4F10-CEB8D52AAB23}" dt="2019-09-26T20:59:33.035" v="2"/>
        <pc:sldMkLst>
          <pc:docMk/>
          <pc:sldMk cId="973864436" sldId="270"/>
        </pc:sldMkLst>
      </pc:sldChg>
      <pc:sldChg chg="modSp add del replId">
        <pc:chgData name="Adam Arreguin" userId="S::aarreguin2@csub.edu::fa141559-6d8b-48a4-8575-f802cd100b42" providerId="AD" clId="Web-{D4F8641C-E33C-0FE9-4F10-CEB8D52AAB23}" dt="2019-09-26T23:19:53.596" v="39"/>
        <pc:sldMkLst>
          <pc:docMk/>
          <pc:sldMk cId="855769919" sldId="271"/>
        </pc:sldMkLst>
        <pc:spChg chg="mod">
          <ac:chgData name="Adam Arreguin" userId="S::aarreguin2@csub.edu::fa141559-6d8b-48a4-8575-f802cd100b42" providerId="AD" clId="Web-{D4F8641C-E33C-0FE9-4F10-CEB8D52AAB23}" dt="2019-09-26T20:59:53.099" v="37" actId="20577"/>
          <ac:spMkLst>
            <pc:docMk/>
            <pc:sldMk cId="855769919" sldId="271"/>
            <ac:spMk id="2" creationId="{E8A42D08-C209-4BB7-95DE-F8B3AC70AA5A}"/>
          </ac:spMkLst>
        </pc:spChg>
      </pc:sldChg>
    </pc:docChg>
  </pc:docChgLst>
  <pc:docChgLst>
    <pc:chgData name="Adrian Gutierrez" userId="S::agutierrez63@csub.edu::826f57b5-db38-46c4-b8c4-b2189a8b3599" providerId="AD" clId="Web-{493BD8B1-9016-489C-9C87-E5B3F65CE93B}"/>
    <pc:docChg chg="modSld">
      <pc:chgData name="Adrian Gutierrez" userId="S::agutierrez63@csub.edu::826f57b5-db38-46c4-b8c4-b2189a8b3599" providerId="AD" clId="Web-{493BD8B1-9016-489C-9C87-E5B3F65CE93B}" dt="2019-09-23T18:22:25.379" v="175" actId="14100"/>
      <pc:docMkLst>
        <pc:docMk/>
      </pc:docMkLst>
      <pc:sldChg chg="addSp modSp">
        <pc:chgData name="Adrian Gutierrez" userId="S::agutierrez63@csub.edu::826f57b5-db38-46c4-b8c4-b2189a8b3599" providerId="AD" clId="Web-{493BD8B1-9016-489C-9C87-E5B3F65CE93B}" dt="2019-09-23T18:22:25.379" v="175" actId="14100"/>
        <pc:sldMkLst>
          <pc:docMk/>
          <pc:sldMk cId="1232474219" sldId="257"/>
        </pc:sldMkLst>
        <pc:spChg chg="mod">
          <ac:chgData name="Adrian Gutierrez" userId="S::agutierrez63@csub.edu::826f57b5-db38-46c4-b8c4-b2189a8b3599" providerId="AD" clId="Web-{493BD8B1-9016-489C-9C87-E5B3F65CE93B}" dt="2019-09-23T18:18:33.835" v="156" actId="20577"/>
          <ac:spMkLst>
            <pc:docMk/>
            <pc:sldMk cId="1232474219" sldId="257"/>
            <ac:spMk id="3" creationId="{E3C97E0F-D956-4FE7-A36E-1AA78DAE1C30}"/>
          </ac:spMkLst>
        </pc:spChg>
        <pc:picChg chg="add mod">
          <ac:chgData name="Adrian Gutierrez" userId="S::agutierrez63@csub.edu::826f57b5-db38-46c4-b8c4-b2189a8b3599" providerId="AD" clId="Web-{493BD8B1-9016-489C-9C87-E5B3F65CE93B}" dt="2019-09-23T18:22:25.379" v="175" actId="14100"/>
          <ac:picMkLst>
            <pc:docMk/>
            <pc:sldMk cId="1232474219" sldId="257"/>
            <ac:picMk id="4" creationId="{82F5BF57-7F7F-44DD-AC3A-D4CC88BF3D27}"/>
          </ac:picMkLst>
        </pc:picChg>
      </pc:sldChg>
      <pc:sldChg chg="addSp delSp modSp">
        <pc:chgData name="Adrian Gutierrez" userId="S::agutierrez63@csub.edu::826f57b5-db38-46c4-b8c4-b2189a8b3599" providerId="AD" clId="Web-{493BD8B1-9016-489C-9C87-E5B3F65CE93B}" dt="2019-09-23T18:22:13.958" v="172"/>
        <pc:sldMkLst>
          <pc:docMk/>
          <pc:sldMk cId="2745923296" sldId="259"/>
        </pc:sldMkLst>
        <pc:spChg chg="add del mod">
          <ac:chgData name="Adrian Gutierrez" userId="S::agutierrez63@csub.edu::826f57b5-db38-46c4-b8c4-b2189a8b3599" providerId="AD" clId="Web-{493BD8B1-9016-489C-9C87-E5B3F65CE93B}" dt="2019-09-23T18:22:13.958" v="172"/>
          <ac:spMkLst>
            <pc:docMk/>
            <pc:sldMk cId="2745923296" sldId="259"/>
            <ac:spMk id="4" creationId="{E0CA2D91-34DF-4008-9AF7-4E2A42A73680}"/>
          </ac:spMkLst>
        </pc:spChg>
      </pc:sldChg>
    </pc:docChg>
  </pc:docChgLst>
  <pc:docChgLst>
    <pc:chgData name="Adrian Gutierrez" userId="S::agutierrez63@csub.edu::826f57b5-db38-46c4-b8c4-b2189a8b3599" providerId="AD" clId="Web-{9D501CFC-EF34-40C7-FBC3-C82172E6EAFD}"/>
    <pc:docChg chg="modSld">
      <pc:chgData name="Adrian Gutierrez" userId="S::agutierrez63@csub.edu::826f57b5-db38-46c4-b8c4-b2189a8b3599" providerId="AD" clId="Web-{9D501CFC-EF34-40C7-FBC3-C82172E6EAFD}" dt="2019-09-23T22:50:02.561" v="292" actId="14100"/>
      <pc:docMkLst>
        <pc:docMk/>
      </pc:docMkLst>
      <pc:sldChg chg="modSp">
        <pc:chgData name="Adrian Gutierrez" userId="S::agutierrez63@csub.edu::826f57b5-db38-46c4-b8c4-b2189a8b3599" providerId="AD" clId="Web-{9D501CFC-EF34-40C7-FBC3-C82172E6EAFD}" dt="2019-09-23T22:23:52.852" v="0" actId="14100"/>
        <pc:sldMkLst>
          <pc:docMk/>
          <pc:sldMk cId="1232474219" sldId="257"/>
        </pc:sldMkLst>
        <pc:picChg chg="mod">
          <ac:chgData name="Adrian Gutierrez" userId="S::agutierrez63@csub.edu::826f57b5-db38-46c4-b8c4-b2189a8b3599" providerId="AD" clId="Web-{9D501CFC-EF34-40C7-FBC3-C82172E6EAFD}" dt="2019-09-23T22:23:52.852" v="0" actId="14100"/>
          <ac:picMkLst>
            <pc:docMk/>
            <pc:sldMk cId="1232474219" sldId="257"/>
            <ac:picMk id="4" creationId="{82F5BF57-7F7F-44DD-AC3A-D4CC88BF3D27}"/>
          </ac:picMkLst>
        </pc:picChg>
      </pc:sldChg>
      <pc:sldChg chg="addSp modSp mod setBg">
        <pc:chgData name="Adrian Gutierrez" userId="S::agutierrez63@csub.edu::826f57b5-db38-46c4-b8c4-b2189a8b3599" providerId="AD" clId="Web-{9D501CFC-EF34-40C7-FBC3-C82172E6EAFD}" dt="2019-09-23T22:40:03.215" v="146"/>
        <pc:sldMkLst>
          <pc:docMk/>
          <pc:sldMk cId="3412434661" sldId="258"/>
        </pc:sldMkLst>
        <pc:spChg chg="mod">
          <ac:chgData name="Adrian Gutierrez" userId="S::agutierrez63@csub.edu::826f57b5-db38-46c4-b8c4-b2189a8b3599" providerId="AD" clId="Web-{9D501CFC-EF34-40C7-FBC3-C82172E6EAFD}" dt="2019-09-23T22:40:03.215" v="146"/>
          <ac:spMkLst>
            <pc:docMk/>
            <pc:sldMk cId="3412434661" sldId="258"/>
            <ac:spMk id="2" creationId="{49F26513-5485-46ED-BDA7-964C538DD65B}"/>
          </ac:spMkLst>
        </pc:spChg>
        <pc:spChg chg="mod">
          <ac:chgData name="Adrian Gutierrez" userId="S::agutierrez63@csub.edu::826f57b5-db38-46c4-b8c4-b2189a8b3599" providerId="AD" clId="Web-{9D501CFC-EF34-40C7-FBC3-C82172E6EAFD}" dt="2019-09-23T22:40:03.215" v="146"/>
          <ac:spMkLst>
            <pc:docMk/>
            <pc:sldMk cId="3412434661" sldId="258"/>
            <ac:spMk id="3" creationId="{AFB87331-3814-4AE2-A033-F8F1B745CCBE}"/>
          </ac:spMkLst>
        </pc:spChg>
        <pc:picChg chg="add mod">
          <ac:chgData name="Adrian Gutierrez" userId="S::agutierrez63@csub.edu::826f57b5-db38-46c4-b8c4-b2189a8b3599" providerId="AD" clId="Web-{9D501CFC-EF34-40C7-FBC3-C82172E6EAFD}" dt="2019-09-23T22:40:03.215" v="146"/>
          <ac:picMkLst>
            <pc:docMk/>
            <pc:sldMk cId="3412434661" sldId="258"/>
            <ac:picMk id="4" creationId="{AA7F8D5E-E0BD-43B5-8097-B74A44CCE039}"/>
          </ac:picMkLst>
        </pc:picChg>
      </pc:sldChg>
      <pc:sldChg chg="addSp delSp modSp mod setBg setClrOvrMap">
        <pc:chgData name="Adrian Gutierrez" userId="S::agutierrez63@csub.edu::826f57b5-db38-46c4-b8c4-b2189a8b3599" providerId="AD" clId="Web-{9D501CFC-EF34-40C7-FBC3-C82172E6EAFD}" dt="2019-09-23T22:46:57.435" v="217"/>
        <pc:sldMkLst>
          <pc:docMk/>
          <pc:sldMk cId="2745923296" sldId="259"/>
        </pc:sldMkLst>
        <pc:spChg chg="mod">
          <ac:chgData name="Adrian Gutierrez" userId="S::agutierrez63@csub.edu::826f57b5-db38-46c4-b8c4-b2189a8b3599" providerId="AD" clId="Web-{9D501CFC-EF34-40C7-FBC3-C82172E6EAFD}" dt="2019-09-23T22:46:57.435" v="217"/>
          <ac:spMkLst>
            <pc:docMk/>
            <pc:sldMk cId="2745923296" sldId="259"/>
            <ac:spMk id="2" creationId="{202ECC23-7AE0-4CA3-A1C8-68CC0202C2C3}"/>
          </ac:spMkLst>
        </pc:spChg>
        <pc:spChg chg="mod">
          <ac:chgData name="Adrian Gutierrez" userId="S::agutierrez63@csub.edu::826f57b5-db38-46c4-b8c4-b2189a8b3599" providerId="AD" clId="Web-{9D501CFC-EF34-40C7-FBC3-C82172E6EAFD}" dt="2019-09-23T22:46:57.435" v="217"/>
          <ac:spMkLst>
            <pc:docMk/>
            <pc:sldMk cId="2745923296" sldId="259"/>
            <ac:spMk id="3" creationId="{55D5BDDD-5384-47F1-8E7A-217B91718695}"/>
          </ac:spMkLst>
        </pc:spChg>
        <pc:spChg chg="add del mod">
          <ac:chgData name="Adrian Gutierrez" userId="S::agutierrez63@csub.edu::826f57b5-db38-46c4-b8c4-b2189a8b3599" providerId="AD" clId="Web-{9D501CFC-EF34-40C7-FBC3-C82172E6EAFD}" dt="2019-09-23T22:37:49.324" v="137"/>
          <ac:spMkLst>
            <pc:docMk/>
            <pc:sldMk cId="2745923296" sldId="259"/>
            <ac:spMk id="4" creationId="{94379F38-A79E-4D5B-8214-B3ABCFDFE06A}"/>
          </ac:spMkLst>
        </pc:spChg>
        <pc:spChg chg="add del mod">
          <ac:chgData name="Adrian Gutierrez" userId="S::agutierrez63@csub.edu::826f57b5-db38-46c4-b8c4-b2189a8b3599" providerId="AD" clId="Web-{9D501CFC-EF34-40C7-FBC3-C82172E6EAFD}" dt="2019-09-23T22:37:49.324" v="136"/>
          <ac:spMkLst>
            <pc:docMk/>
            <pc:sldMk cId="2745923296" sldId="259"/>
            <ac:spMk id="5" creationId="{70717823-63DE-4364-802C-A79ABFCEACAD}"/>
          </ac:spMkLst>
        </pc:spChg>
        <pc:spChg chg="add del mod">
          <ac:chgData name="Adrian Gutierrez" userId="S::agutierrez63@csub.edu::826f57b5-db38-46c4-b8c4-b2189a8b3599" providerId="AD" clId="Web-{9D501CFC-EF34-40C7-FBC3-C82172E6EAFD}" dt="2019-09-23T22:37:49.324" v="135"/>
          <ac:spMkLst>
            <pc:docMk/>
            <pc:sldMk cId="2745923296" sldId="259"/>
            <ac:spMk id="6" creationId="{5143CA93-F487-4264-8EF5-2AAAA38590EF}"/>
          </ac:spMkLst>
        </pc:spChg>
        <pc:spChg chg="add del mod">
          <ac:chgData name="Adrian Gutierrez" userId="S::agutierrez63@csub.edu::826f57b5-db38-46c4-b8c4-b2189a8b3599" providerId="AD" clId="Web-{9D501CFC-EF34-40C7-FBC3-C82172E6EAFD}" dt="2019-09-23T22:37:49.324" v="134"/>
          <ac:spMkLst>
            <pc:docMk/>
            <pc:sldMk cId="2745923296" sldId="259"/>
            <ac:spMk id="7" creationId="{6E31F1A8-7992-4567-A6BE-559307CDC76E}"/>
          </ac:spMkLst>
        </pc:spChg>
        <pc:spChg chg="add del mod">
          <ac:chgData name="Adrian Gutierrez" userId="S::agutierrez63@csub.edu::826f57b5-db38-46c4-b8c4-b2189a8b3599" providerId="AD" clId="Web-{9D501CFC-EF34-40C7-FBC3-C82172E6EAFD}" dt="2019-09-23T22:37:49.324" v="133"/>
          <ac:spMkLst>
            <pc:docMk/>
            <pc:sldMk cId="2745923296" sldId="259"/>
            <ac:spMk id="8" creationId="{9CF54387-5806-487A-863B-127E1F332375}"/>
          </ac:spMkLst>
        </pc:spChg>
        <pc:spChg chg="add del mod">
          <ac:chgData name="Adrian Gutierrez" userId="S::agutierrez63@csub.edu::826f57b5-db38-46c4-b8c4-b2189a8b3599" providerId="AD" clId="Web-{9D501CFC-EF34-40C7-FBC3-C82172E6EAFD}" dt="2019-09-23T22:37:49.324" v="132"/>
          <ac:spMkLst>
            <pc:docMk/>
            <pc:sldMk cId="2745923296" sldId="259"/>
            <ac:spMk id="9" creationId="{3211E093-7CEC-4633-AB36-8D58DC33325F}"/>
          </ac:spMkLst>
        </pc:spChg>
        <pc:spChg chg="add del">
          <ac:chgData name="Adrian Gutierrez" userId="S::agutierrez63@csub.edu::826f57b5-db38-46c4-b8c4-b2189a8b3599" providerId="AD" clId="Web-{9D501CFC-EF34-40C7-FBC3-C82172E6EAFD}" dt="2019-09-23T22:37:56.402" v="139"/>
          <ac:spMkLst>
            <pc:docMk/>
            <pc:sldMk cId="2745923296" sldId="259"/>
            <ac:spMk id="15" creationId="{654ABB54-5C25-489D-8D03-DEB1002C852B}"/>
          </ac:spMkLst>
        </pc:spChg>
        <pc:spChg chg="add del">
          <ac:chgData name="Adrian Gutierrez" userId="S::agutierrez63@csub.edu::826f57b5-db38-46c4-b8c4-b2189a8b3599" providerId="AD" clId="Web-{9D501CFC-EF34-40C7-FBC3-C82172E6EAFD}" dt="2019-09-23T22:37:56.402" v="139"/>
          <ac:spMkLst>
            <pc:docMk/>
            <pc:sldMk cId="2745923296" sldId="259"/>
            <ac:spMk id="16" creationId="{3983955A-C3FD-4C78-A5BB-906CCB224772}"/>
          </ac:spMkLst>
        </pc:spChg>
        <pc:spChg chg="add del">
          <ac:chgData name="Adrian Gutierrez" userId="S::agutierrez63@csub.edu::826f57b5-db38-46c4-b8c4-b2189a8b3599" providerId="AD" clId="Web-{9D501CFC-EF34-40C7-FBC3-C82172E6EAFD}" dt="2019-09-23T22:37:56.402" v="139"/>
          <ac:spMkLst>
            <pc:docMk/>
            <pc:sldMk cId="2745923296" sldId="259"/>
            <ac:spMk id="17" creationId="{C28614C3-D741-43BA-AD6B-33D32A024FA6}"/>
          </ac:spMkLst>
        </pc:spChg>
        <pc:spChg chg="add del">
          <ac:chgData name="Adrian Gutierrez" userId="S::agutierrez63@csub.edu::826f57b5-db38-46c4-b8c4-b2189a8b3599" providerId="AD" clId="Web-{9D501CFC-EF34-40C7-FBC3-C82172E6EAFD}" dt="2019-09-23T22:37:56.402" v="139"/>
          <ac:spMkLst>
            <pc:docMk/>
            <pc:sldMk cId="2745923296" sldId="259"/>
            <ac:spMk id="18" creationId="{27780CFA-EB7B-48D5-87B8-6109678AFB63}"/>
          </ac:spMkLst>
        </pc:spChg>
        <pc:spChg chg="add del">
          <ac:chgData name="Adrian Gutierrez" userId="S::agutierrez63@csub.edu::826f57b5-db38-46c4-b8c4-b2189a8b3599" providerId="AD" clId="Web-{9D501CFC-EF34-40C7-FBC3-C82172E6EAFD}" dt="2019-09-23T22:37:56.402" v="139"/>
          <ac:spMkLst>
            <pc:docMk/>
            <pc:sldMk cId="2745923296" sldId="259"/>
            <ac:spMk id="19" creationId="{12EE7E62-7F42-4F4B-AEBC-918DB00C1375}"/>
          </ac:spMkLst>
        </pc:spChg>
        <pc:spChg chg="add del">
          <ac:chgData name="Adrian Gutierrez" userId="S::agutierrez63@csub.edu::826f57b5-db38-46c4-b8c4-b2189a8b3599" providerId="AD" clId="Web-{9D501CFC-EF34-40C7-FBC3-C82172E6EAFD}" dt="2019-09-23T22:37:56.402" v="139"/>
          <ac:spMkLst>
            <pc:docMk/>
            <pc:sldMk cId="2745923296" sldId="259"/>
            <ac:spMk id="20" creationId="{9DEA0E2D-AEF0-4D2C-BC15-EAEE65EECB5C}"/>
          </ac:spMkLst>
        </pc:spChg>
        <pc:spChg chg="add">
          <ac:chgData name="Adrian Gutierrez" userId="S::agutierrez63@csub.edu::826f57b5-db38-46c4-b8c4-b2189a8b3599" providerId="AD" clId="Web-{9D501CFC-EF34-40C7-FBC3-C82172E6EAFD}" dt="2019-09-23T22:46:57.435" v="217"/>
          <ac:spMkLst>
            <pc:docMk/>
            <pc:sldMk cId="2745923296" sldId="259"/>
            <ac:spMk id="29" creationId="{867D4867-5BA7-4462-B2F6-A23F4A622AA7}"/>
          </ac:spMkLst>
        </pc:spChg>
        <pc:picChg chg="add del mod">
          <ac:chgData name="Adrian Gutierrez" userId="S::agutierrez63@csub.edu::826f57b5-db38-46c4-b8c4-b2189a8b3599" providerId="AD" clId="Web-{9D501CFC-EF34-40C7-FBC3-C82172E6EAFD}" dt="2019-09-23T22:37:40.949" v="128"/>
          <ac:picMkLst>
            <pc:docMk/>
            <pc:sldMk cId="2745923296" sldId="259"/>
            <ac:picMk id="13" creationId="{A33F0E23-5B4E-4564-9A05-D9DBF128660D}"/>
          </ac:picMkLst>
        </pc:picChg>
        <pc:picChg chg="add mod">
          <ac:chgData name="Adrian Gutierrez" userId="S::agutierrez63@csub.edu::826f57b5-db38-46c4-b8c4-b2189a8b3599" providerId="AD" clId="Web-{9D501CFC-EF34-40C7-FBC3-C82172E6EAFD}" dt="2019-09-23T22:46:57.435" v="217"/>
          <ac:picMkLst>
            <pc:docMk/>
            <pc:sldMk cId="2745923296" sldId="259"/>
            <ac:picMk id="24" creationId="{BE2CCA28-21A0-4B7A-B51C-2CA39E05FC52}"/>
          </ac:picMkLst>
        </pc:picChg>
        <pc:cxnChg chg="add del mod">
          <ac:chgData name="Adrian Gutierrez" userId="S::agutierrez63@csub.edu::826f57b5-db38-46c4-b8c4-b2189a8b3599" providerId="AD" clId="Web-{9D501CFC-EF34-40C7-FBC3-C82172E6EAFD}" dt="2019-09-23T22:37:49.324" v="131"/>
          <ac:cxnSpMkLst>
            <pc:docMk/>
            <pc:sldMk cId="2745923296" sldId="259"/>
            <ac:cxnSpMk id="10" creationId="{0579124D-99B6-4177-88C8-5E6FE9B799EE}"/>
          </ac:cxnSpMkLst>
        </pc:cxnChg>
        <pc:cxnChg chg="add del mod">
          <ac:chgData name="Adrian Gutierrez" userId="S::agutierrez63@csub.edu::826f57b5-db38-46c4-b8c4-b2189a8b3599" providerId="AD" clId="Web-{9D501CFC-EF34-40C7-FBC3-C82172E6EAFD}" dt="2019-09-23T22:37:49.324" v="130"/>
          <ac:cxnSpMkLst>
            <pc:docMk/>
            <pc:sldMk cId="2745923296" sldId="259"/>
            <ac:cxnSpMk id="11" creationId="{06581DC4-1BBF-4D8E-BD14-5E24B8B3CC95}"/>
          </ac:cxnSpMkLst>
        </pc:cxnChg>
        <pc:cxnChg chg="add del mod">
          <ac:chgData name="Adrian Gutierrez" userId="S::agutierrez63@csub.edu::826f57b5-db38-46c4-b8c4-b2189a8b3599" providerId="AD" clId="Web-{9D501CFC-EF34-40C7-FBC3-C82172E6EAFD}" dt="2019-09-23T22:37:49.324" v="129"/>
          <ac:cxnSpMkLst>
            <pc:docMk/>
            <pc:sldMk cId="2745923296" sldId="259"/>
            <ac:cxnSpMk id="12" creationId="{2C8CFCE5-0611-4F2D-8BD5-C7B521415C7F}"/>
          </ac:cxnSpMkLst>
        </pc:cxnChg>
        <pc:cxnChg chg="add del">
          <ac:chgData name="Adrian Gutierrez" userId="S::agutierrez63@csub.edu::826f57b5-db38-46c4-b8c4-b2189a8b3599" providerId="AD" clId="Web-{9D501CFC-EF34-40C7-FBC3-C82172E6EAFD}" dt="2019-09-23T22:37:56.402" v="139"/>
          <ac:cxnSpMkLst>
            <pc:docMk/>
            <pc:sldMk cId="2745923296" sldId="259"/>
            <ac:cxnSpMk id="21" creationId="{68317E8A-F984-4767-8CD7-B44C7DF8F612}"/>
          </ac:cxnSpMkLst>
        </pc:cxnChg>
        <pc:cxnChg chg="add del">
          <ac:chgData name="Adrian Gutierrez" userId="S::agutierrez63@csub.edu::826f57b5-db38-46c4-b8c4-b2189a8b3599" providerId="AD" clId="Web-{9D501CFC-EF34-40C7-FBC3-C82172E6EAFD}" dt="2019-09-23T22:37:56.402" v="139"/>
          <ac:cxnSpMkLst>
            <pc:docMk/>
            <pc:sldMk cId="2745923296" sldId="259"/>
            <ac:cxnSpMk id="22" creationId="{D971901C-F876-448E-ACBF-2626AF053376}"/>
          </ac:cxnSpMkLst>
        </pc:cxnChg>
        <pc:cxnChg chg="add del">
          <ac:chgData name="Adrian Gutierrez" userId="S::agutierrez63@csub.edu::826f57b5-db38-46c4-b8c4-b2189a8b3599" providerId="AD" clId="Web-{9D501CFC-EF34-40C7-FBC3-C82172E6EAFD}" dt="2019-09-23T22:37:56.402" v="139"/>
          <ac:cxnSpMkLst>
            <pc:docMk/>
            <pc:sldMk cId="2745923296" sldId="259"/>
            <ac:cxnSpMk id="23" creationId="{837049FB-72F1-474D-B769-3B62FE6C66D5}"/>
          </ac:cxnSpMkLst>
        </pc:cxnChg>
      </pc:sldChg>
      <pc:sldChg chg="addSp delSp modSp mod setBg">
        <pc:chgData name="Adrian Gutierrez" userId="S::agutierrez63@csub.edu::826f57b5-db38-46c4-b8c4-b2189a8b3599" providerId="AD" clId="Web-{9D501CFC-EF34-40C7-FBC3-C82172E6EAFD}" dt="2019-09-23T22:46:23.232" v="216"/>
        <pc:sldMkLst>
          <pc:docMk/>
          <pc:sldMk cId="694133329" sldId="260"/>
        </pc:sldMkLst>
        <pc:spChg chg="mod">
          <ac:chgData name="Adrian Gutierrez" userId="S::agutierrez63@csub.edu::826f57b5-db38-46c4-b8c4-b2189a8b3599" providerId="AD" clId="Web-{9D501CFC-EF34-40C7-FBC3-C82172E6EAFD}" dt="2019-09-23T22:46:23.232" v="216"/>
          <ac:spMkLst>
            <pc:docMk/>
            <pc:sldMk cId="694133329" sldId="260"/>
            <ac:spMk id="2" creationId="{3CB7881B-2359-4384-94F9-60D692B117AC}"/>
          </ac:spMkLst>
        </pc:spChg>
        <pc:spChg chg="del mod">
          <ac:chgData name="Adrian Gutierrez" userId="S::agutierrez63@csub.edu::826f57b5-db38-46c4-b8c4-b2189a8b3599" providerId="AD" clId="Web-{9D501CFC-EF34-40C7-FBC3-C82172E6EAFD}" dt="2019-09-23T22:46:23.232" v="216"/>
          <ac:spMkLst>
            <pc:docMk/>
            <pc:sldMk cId="694133329" sldId="260"/>
            <ac:spMk id="3" creationId="{F2A09C53-9DB4-45DA-96F6-120B8A9388D1}"/>
          </ac:spMkLst>
        </pc:spChg>
        <pc:spChg chg="add">
          <ac:chgData name="Adrian Gutierrez" userId="S::agutierrez63@csub.edu::826f57b5-db38-46c4-b8c4-b2189a8b3599" providerId="AD" clId="Web-{9D501CFC-EF34-40C7-FBC3-C82172E6EAFD}" dt="2019-09-23T22:46:23.232" v="216"/>
          <ac:spMkLst>
            <pc:docMk/>
            <pc:sldMk cId="694133329" sldId="260"/>
            <ac:spMk id="10" creationId="{46C2E80F-49A6-4372-B103-219D417A55ED}"/>
          </ac:spMkLst>
        </pc:spChg>
        <pc:graphicFrameChg chg="add">
          <ac:chgData name="Adrian Gutierrez" userId="S::agutierrez63@csub.edu::826f57b5-db38-46c4-b8c4-b2189a8b3599" providerId="AD" clId="Web-{9D501CFC-EF34-40C7-FBC3-C82172E6EAFD}" dt="2019-09-23T22:46:23.232" v="216"/>
          <ac:graphicFrameMkLst>
            <pc:docMk/>
            <pc:sldMk cId="694133329" sldId="260"/>
            <ac:graphicFrameMk id="5" creationId="{E72BFEAA-89E6-40E4-9622-C334DCB29E8A}"/>
          </ac:graphicFrameMkLst>
        </pc:graphicFrameChg>
      </pc:sldChg>
      <pc:sldChg chg="addSp delSp modSp mod setBg">
        <pc:chgData name="Adrian Gutierrez" userId="S::agutierrez63@csub.edu::826f57b5-db38-46c4-b8c4-b2189a8b3599" providerId="AD" clId="Web-{9D501CFC-EF34-40C7-FBC3-C82172E6EAFD}" dt="2019-09-23T22:48:10.310" v="218"/>
        <pc:sldMkLst>
          <pc:docMk/>
          <pc:sldMk cId="1233012165" sldId="262"/>
        </pc:sldMkLst>
        <pc:spChg chg="mod">
          <ac:chgData name="Adrian Gutierrez" userId="S::agutierrez63@csub.edu::826f57b5-db38-46c4-b8c4-b2189a8b3599" providerId="AD" clId="Web-{9D501CFC-EF34-40C7-FBC3-C82172E6EAFD}" dt="2019-09-23T22:48:10.310" v="218"/>
          <ac:spMkLst>
            <pc:docMk/>
            <pc:sldMk cId="1233012165" sldId="262"/>
            <ac:spMk id="2" creationId="{E8A42D08-C209-4BB7-95DE-F8B3AC70AA5A}"/>
          </ac:spMkLst>
        </pc:spChg>
        <pc:spChg chg="del">
          <ac:chgData name="Adrian Gutierrez" userId="S::agutierrez63@csub.edu::826f57b5-db38-46c4-b8c4-b2189a8b3599" providerId="AD" clId="Web-{9D501CFC-EF34-40C7-FBC3-C82172E6EAFD}" dt="2019-09-23T22:48:10.310" v="218"/>
          <ac:spMkLst>
            <pc:docMk/>
            <pc:sldMk cId="1233012165" sldId="262"/>
            <ac:spMk id="3" creationId="{AF3270D9-4440-4B95-B7D0-2ABC13D28831}"/>
          </ac:spMkLst>
        </pc:spChg>
        <pc:spChg chg="add">
          <ac:chgData name="Adrian Gutierrez" userId="S::agutierrez63@csub.edu::826f57b5-db38-46c4-b8c4-b2189a8b3599" providerId="AD" clId="Web-{9D501CFC-EF34-40C7-FBC3-C82172E6EAFD}" dt="2019-09-23T22:48:10.310" v="218"/>
          <ac:spMkLst>
            <pc:docMk/>
            <pc:sldMk cId="1233012165" sldId="262"/>
            <ac:spMk id="10" creationId="{46C2E80F-49A6-4372-B103-219D417A55ED}"/>
          </ac:spMkLst>
        </pc:spChg>
        <pc:graphicFrameChg chg="add">
          <ac:chgData name="Adrian Gutierrez" userId="S::agutierrez63@csub.edu::826f57b5-db38-46c4-b8c4-b2189a8b3599" providerId="AD" clId="Web-{9D501CFC-EF34-40C7-FBC3-C82172E6EAFD}" dt="2019-09-23T22:48:10.310" v="218"/>
          <ac:graphicFrameMkLst>
            <pc:docMk/>
            <pc:sldMk cId="1233012165" sldId="262"/>
            <ac:graphicFrameMk id="5" creationId="{DFE434E8-985A-47BC-86DF-A0C3B3618A2D}"/>
          </ac:graphicFrameMkLst>
        </pc:graphicFrameChg>
      </pc:sldChg>
      <pc:sldChg chg="modSp mod setBg">
        <pc:chgData name="Adrian Gutierrez" userId="S::agutierrez63@csub.edu::826f57b5-db38-46c4-b8c4-b2189a8b3599" providerId="AD" clId="Web-{9D501CFC-EF34-40C7-FBC3-C82172E6EAFD}" dt="2019-09-23T22:50:02.561" v="292" actId="14100"/>
        <pc:sldMkLst>
          <pc:docMk/>
          <pc:sldMk cId="4057946014" sldId="264"/>
        </pc:sldMkLst>
        <pc:spChg chg="mod">
          <ac:chgData name="Adrian Gutierrez" userId="S::agutierrez63@csub.edu::826f57b5-db38-46c4-b8c4-b2189a8b3599" providerId="AD" clId="Web-{9D501CFC-EF34-40C7-FBC3-C82172E6EAFD}" dt="2019-09-23T22:49:43.936" v="287"/>
          <ac:spMkLst>
            <pc:docMk/>
            <pc:sldMk cId="4057946014" sldId="264"/>
            <ac:spMk id="2" creationId="{BBC90A02-190D-47C9-B714-920E81B046A1}"/>
          </ac:spMkLst>
        </pc:spChg>
        <pc:spChg chg="mod">
          <ac:chgData name="Adrian Gutierrez" userId="S::agutierrez63@csub.edu::826f57b5-db38-46c4-b8c4-b2189a8b3599" providerId="AD" clId="Web-{9D501CFC-EF34-40C7-FBC3-C82172E6EAFD}" dt="2019-09-23T22:49:51.311" v="288" actId="20577"/>
          <ac:spMkLst>
            <pc:docMk/>
            <pc:sldMk cId="4057946014" sldId="264"/>
            <ac:spMk id="3" creationId="{A1318C4B-3639-4CC4-BEC3-804FFDFE0A68}"/>
          </ac:spMkLst>
        </pc:spChg>
        <pc:picChg chg="mod">
          <ac:chgData name="Adrian Gutierrez" userId="S::agutierrez63@csub.edu::826f57b5-db38-46c4-b8c4-b2189a8b3599" providerId="AD" clId="Web-{9D501CFC-EF34-40C7-FBC3-C82172E6EAFD}" dt="2019-09-23T22:50:02.561" v="292" actId="14100"/>
          <ac:picMkLst>
            <pc:docMk/>
            <pc:sldMk cId="4057946014" sldId="264"/>
            <ac:picMk id="7" creationId="{5D799F89-24AD-4A84-9B3F-595059B5DC33}"/>
          </ac:picMkLst>
        </pc:picChg>
      </pc:sldChg>
    </pc:docChg>
  </pc:docChgLst>
  <pc:docChgLst>
    <pc:chgData name="Joel Staggs" userId="S::jstaggs2@csub.edu::0077d3d6-9acf-49ac-8682-75c112aafbe8" providerId="AD" clId="Web-{CEE7AF73-6589-4088-B351-BD7638D910C1}"/>
    <pc:docChg chg="modSld">
      <pc:chgData name="Joel Staggs" userId="S::jstaggs2@csub.edu::0077d3d6-9acf-49ac-8682-75c112aafbe8" providerId="AD" clId="Web-{CEE7AF73-6589-4088-B351-BD7638D910C1}" dt="2019-09-26T23:58:39.663" v="18" actId="1076"/>
      <pc:docMkLst>
        <pc:docMk/>
      </pc:docMkLst>
      <pc:sldChg chg="addSp delSp modSp mod setBg setClrOvrMap">
        <pc:chgData name="Joel Staggs" userId="S::jstaggs2@csub.edu::0077d3d6-9acf-49ac-8682-75c112aafbe8" providerId="AD" clId="Web-{CEE7AF73-6589-4088-B351-BD7638D910C1}" dt="2019-09-26T23:58:39.663" v="18" actId="1076"/>
        <pc:sldMkLst>
          <pc:docMk/>
          <pc:sldMk cId="72338816" sldId="263"/>
        </pc:sldMkLst>
        <pc:spChg chg="mod">
          <ac:chgData name="Joel Staggs" userId="S::jstaggs2@csub.edu::0077d3d6-9acf-49ac-8682-75c112aafbe8" providerId="AD" clId="Web-{CEE7AF73-6589-4088-B351-BD7638D910C1}" dt="2019-09-26T23:56:52.553" v="4"/>
          <ac:spMkLst>
            <pc:docMk/>
            <pc:sldMk cId="72338816" sldId="263"/>
            <ac:spMk id="2" creationId="{D13BBFF7-9C26-4EA5-86D6-F053D95E78A8}"/>
          </ac:spMkLst>
        </pc:spChg>
        <pc:spChg chg="del mod">
          <ac:chgData name="Joel Staggs" userId="S::jstaggs2@csub.edu::0077d3d6-9acf-49ac-8682-75c112aafbe8" providerId="AD" clId="Web-{CEE7AF73-6589-4088-B351-BD7638D910C1}" dt="2019-09-26T23:56:52.553" v="4"/>
          <ac:spMkLst>
            <pc:docMk/>
            <pc:sldMk cId="72338816" sldId="263"/>
            <ac:spMk id="3" creationId="{6E2516EB-216F-401C-A509-3AED4938A3C1}"/>
          </ac:spMkLst>
        </pc:spChg>
        <pc:spChg chg="add del">
          <ac:chgData name="Joel Staggs" userId="S::jstaggs2@csub.edu::0077d3d6-9acf-49ac-8682-75c112aafbe8" providerId="AD" clId="Web-{CEE7AF73-6589-4088-B351-BD7638D910C1}" dt="2019-09-26T23:30:47.031" v="1"/>
          <ac:spMkLst>
            <pc:docMk/>
            <pc:sldMk cId="72338816" sldId="263"/>
            <ac:spMk id="7" creationId="{867D4867-5BA7-4462-B2F6-A23F4A622AA7}"/>
          </ac:spMkLst>
        </pc:spChg>
        <pc:spChg chg="add">
          <ac:chgData name="Joel Staggs" userId="S::jstaggs2@csub.edu::0077d3d6-9acf-49ac-8682-75c112aafbe8" providerId="AD" clId="Web-{CEE7AF73-6589-4088-B351-BD7638D910C1}" dt="2019-09-26T23:56:52.553" v="4"/>
          <ac:spMkLst>
            <pc:docMk/>
            <pc:sldMk cId="72338816" sldId="263"/>
            <ac:spMk id="10" creationId="{46C2E80F-49A6-4372-B103-219D417A55ED}"/>
          </ac:spMkLst>
        </pc:spChg>
        <pc:graphicFrameChg chg="add">
          <ac:chgData name="Joel Staggs" userId="S::jstaggs2@csub.edu::0077d3d6-9acf-49ac-8682-75c112aafbe8" providerId="AD" clId="Web-{CEE7AF73-6589-4088-B351-BD7638D910C1}" dt="2019-09-26T23:56:52.553" v="4"/>
          <ac:graphicFrameMkLst>
            <pc:docMk/>
            <pc:sldMk cId="72338816" sldId="263"/>
            <ac:graphicFrameMk id="5" creationId="{B3C7B2C3-A930-421E-B236-0158AD776DB6}"/>
          </ac:graphicFrameMkLst>
        </pc:graphicFrameChg>
        <pc:picChg chg="del mod">
          <ac:chgData name="Joel Staggs" userId="S::jstaggs2@csub.edu::0077d3d6-9acf-49ac-8682-75c112aafbe8" providerId="AD" clId="Web-{CEE7AF73-6589-4088-B351-BD7638D910C1}" dt="2019-09-26T23:56:46.756" v="3"/>
          <ac:picMkLst>
            <pc:docMk/>
            <pc:sldMk cId="72338816" sldId="263"/>
            <ac:picMk id="4" creationId="{2DC4A974-2760-4496-B968-0C54B252C5FB}"/>
          </ac:picMkLst>
        </pc:picChg>
        <pc:picChg chg="add mod">
          <ac:chgData name="Joel Staggs" userId="S::jstaggs2@csub.edu::0077d3d6-9acf-49ac-8682-75c112aafbe8" providerId="AD" clId="Web-{CEE7AF73-6589-4088-B351-BD7638D910C1}" dt="2019-09-26T23:58:39.663" v="18" actId="1076"/>
          <ac:picMkLst>
            <pc:docMk/>
            <pc:sldMk cId="72338816" sldId="263"/>
            <ac:picMk id="18" creationId="{0593D74F-3EC1-4484-A084-AB31F9D11E3E}"/>
          </ac:picMkLst>
        </pc:picChg>
        <pc:picChg chg="add del mod">
          <ac:chgData name="Joel Staggs" userId="S::jstaggs2@csub.edu::0077d3d6-9acf-49ac-8682-75c112aafbe8" providerId="AD" clId="Web-{CEE7AF73-6589-4088-B351-BD7638D910C1}" dt="2019-09-26T23:57:43.444" v="15"/>
          <ac:picMkLst>
            <pc:docMk/>
            <pc:sldMk cId="72338816" sldId="263"/>
            <ac:picMk id="20" creationId="{D7B74BAE-4F53-45D7-A3B6-513CA7F664B7}"/>
          </ac:picMkLst>
        </pc:picChg>
      </pc:sldChg>
      <pc:sldChg chg="addSp modSp mod setBg setClrOvrMap">
        <pc:chgData name="Joel Staggs" userId="S::jstaggs2@csub.edu::0077d3d6-9acf-49ac-8682-75c112aafbe8" providerId="AD" clId="Web-{CEE7AF73-6589-4088-B351-BD7638D910C1}" dt="2019-09-26T23:30:59.281" v="2"/>
        <pc:sldMkLst>
          <pc:docMk/>
          <pc:sldMk cId="4057946014" sldId="264"/>
        </pc:sldMkLst>
        <pc:spChg chg="mod">
          <ac:chgData name="Joel Staggs" userId="S::jstaggs2@csub.edu::0077d3d6-9acf-49ac-8682-75c112aafbe8" providerId="AD" clId="Web-{CEE7AF73-6589-4088-B351-BD7638D910C1}" dt="2019-09-26T23:30:59.281" v="2"/>
          <ac:spMkLst>
            <pc:docMk/>
            <pc:sldMk cId="4057946014" sldId="264"/>
            <ac:spMk id="2" creationId="{BBC90A02-190D-47C9-B714-920E81B046A1}"/>
          </ac:spMkLst>
        </pc:spChg>
        <pc:spChg chg="mod">
          <ac:chgData name="Joel Staggs" userId="S::jstaggs2@csub.edu::0077d3d6-9acf-49ac-8682-75c112aafbe8" providerId="AD" clId="Web-{CEE7AF73-6589-4088-B351-BD7638D910C1}" dt="2019-09-26T23:30:59.281" v="2"/>
          <ac:spMkLst>
            <pc:docMk/>
            <pc:sldMk cId="4057946014" sldId="264"/>
            <ac:spMk id="3" creationId="{A1318C4B-3639-4CC4-BEC3-804FFDFE0A68}"/>
          </ac:spMkLst>
        </pc:spChg>
        <pc:spChg chg="add">
          <ac:chgData name="Joel Staggs" userId="S::jstaggs2@csub.edu::0077d3d6-9acf-49ac-8682-75c112aafbe8" providerId="AD" clId="Web-{CEE7AF73-6589-4088-B351-BD7638D910C1}" dt="2019-09-26T23:30:59.281" v="2"/>
          <ac:spMkLst>
            <pc:docMk/>
            <pc:sldMk cId="4057946014" sldId="264"/>
            <ac:spMk id="12" creationId="{867D4867-5BA7-4462-B2F6-A23F4A622AA7}"/>
          </ac:spMkLst>
        </pc:spChg>
        <pc:picChg chg="mod">
          <ac:chgData name="Joel Staggs" userId="S::jstaggs2@csub.edu::0077d3d6-9acf-49ac-8682-75c112aafbe8" providerId="AD" clId="Web-{CEE7AF73-6589-4088-B351-BD7638D910C1}" dt="2019-09-26T23:30:59.281" v="2"/>
          <ac:picMkLst>
            <pc:docMk/>
            <pc:sldMk cId="4057946014" sldId="264"/>
            <ac:picMk id="7" creationId="{5D799F89-24AD-4A84-9B3F-595059B5DC33}"/>
          </ac:picMkLst>
        </pc:picChg>
      </pc:sldChg>
    </pc:docChg>
  </pc:docChgLst>
  <pc:docChgLst>
    <pc:chgData name="Joel Staggs" userId="S::jstaggs2@csub.edu::0077d3d6-9acf-49ac-8682-75c112aafbe8" providerId="AD" clId="Web-{73E83712-A88C-443E-9D57-E454365754D1}"/>
    <pc:docChg chg="modSld">
      <pc:chgData name="Joel Staggs" userId="S::jstaggs2@csub.edu::0077d3d6-9acf-49ac-8682-75c112aafbe8" providerId="AD" clId="Web-{73E83712-A88C-443E-9D57-E454365754D1}" dt="2019-09-26T00:22:57.195" v="3" actId="20577"/>
      <pc:docMkLst>
        <pc:docMk/>
      </pc:docMkLst>
      <pc:sldChg chg="modSp">
        <pc:chgData name="Joel Staggs" userId="S::jstaggs2@csub.edu::0077d3d6-9acf-49ac-8682-75c112aafbe8" providerId="AD" clId="Web-{73E83712-A88C-443E-9D57-E454365754D1}" dt="2019-09-26T00:22:57.195" v="2" actId="20577"/>
        <pc:sldMkLst>
          <pc:docMk/>
          <pc:sldMk cId="72338816" sldId="263"/>
        </pc:sldMkLst>
        <pc:spChg chg="mod">
          <ac:chgData name="Joel Staggs" userId="S::jstaggs2@csub.edu::0077d3d6-9acf-49ac-8682-75c112aafbe8" providerId="AD" clId="Web-{73E83712-A88C-443E-9D57-E454365754D1}" dt="2019-09-26T00:22:57.195" v="2" actId="20577"/>
          <ac:spMkLst>
            <pc:docMk/>
            <pc:sldMk cId="72338816" sldId="263"/>
            <ac:spMk id="3" creationId="{6E2516EB-216F-401C-A509-3AED4938A3C1}"/>
          </ac:spMkLst>
        </pc:spChg>
      </pc:sldChg>
    </pc:docChg>
  </pc:docChgLst>
  <pc:docChgLst>
    <pc:chgData name="Adrian Gutierrez" userId="S::agutierrez63@csub.edu::826f57b5-db38-46c4-b8c4-b2189a8b3599" providerId="AD" clId="Web-{7BCA8899-758B-ED56-BC25-189E0D1B0DFA}"/>
    <pc:docChg chg="modSld">
      <pc:chgData name="Adrian Gutierrez" userId="S::agutierrez63@csub.edu::826f57b5-db38-46c4-b8c4-b2189a8b3599" providerId="AD" clId="Web-{7BCA8899-758B-ED56-BC25-189E0D1B0DFA}" dt="2019-09-26T00:18:21.992" v="4" actId="14100"/>
      <pc:docMkLst>
        <pc:docMk/>
      </pc:docMkLst>
      <pc:sldChg chg="addSp modSp mod setBg">
        <pc:chgData name="Adrian Gutierrez" userId="S::agutierrez63@csub.edu::826f57b5-db38-46c4-b8c4-b2189a8b3599" providerId="AD" clId="Web-{7BCA8899-758B-ED56-BC25-189E0D1B0DFA}" dt="2019-09-26T00:18:21.992" v="4" actId="14100"/>
        <pc:sldMkLst>
          <pc:docMk/>
          <pc:sldMk cId="1232474219" sldId="257"/>
        </pc:sldMkLst>
        <pc:spChg chg="mod">
          <ac:chgData name="Adrian Gutierrez" userId="S::agutierrez63@csub.edu::826f57b5-db38-46c4-b8c4-b2189a8b3599" providerId="AD" clId="Web-{7BCA8899-758B-ED56-BC25-189E0D1B0DFA}" dt="2019-09-26T00:17:59.726" v="1"/>
          <ac:spMkLst>
            <pc:docMk/>
            <pc:sldMk cId="1232474219" sldId="257"/>
            <ac:spMk id="2" creationId="{D98176D8-78D5-4165-B80F-2556571D2DC2}"/>
          </ac:spMkLst>
        </pc:spChg>
        <pc:spChg chg="mod ord">
          <ac:chgData name="Adrian Gutierrez" userId="S::agutierrez63@csub.edu::826f57b5-db38-46c4-b8c4-b2189a8b3599" providerId="AD" clId="Web-{7BCA8899-758B-ED56-BC25-189E0D1B0DFA}" dt="2019-09-26T00:18:14.007" v="3" actId="20577"/>
          <ac:spMkLst>
            <pc:docMk/>
            <pc:sldMk cId="1232474219" sldId="257"/>
            <ac:spMk id="3" creationId="{E3C97E0F-D956-4FE7-A36E-1AA78DAE1C30}"/>
          </ac:spMkLst>
        </pc:spChg>
        <pc:spChg chg="add">
          <ac:chgData name="Adrian Gutierrez" userId="S::agutierrez63@csub.edu::826f57b5-db38-46c4-b8c4-b2189a8b3599" providerId="AD" clId="Web-{7BCA8899-758B-ED56-BC25-189E0D1B0DFA}" dt="2019-09-26T00:17:59.726" v="1"/>
          <ac:spMkLst>
            <pc:docMk/>
            <pc:sldMk cId="1232474219" sldId="257"/>
            <ac:spMk id="9" creationId="{42A5316D-ED2F-4F89-B4B4-8D9240B1A348}"/>
          </ac:spMkLst>
        </pc:spChg>
        <pc:picChg chg="mod">
          <ac:chgData name="Adrian Gutierrez" userId="S::agutierrez63@csub.edu::826f57b5-db38-46c4-b8c4-b2189a8b3599" providerId="AD" clId="Web-{7BCA8899-758B-ED56-BC25-189E0D1B0DFA}" dt="2019-09-26T00:18:21.992" v="4" actId="14100"/>
          <ac:picMkLst>
            <pc:docMk/>
            <pc:sldMk cId="1232474219" sldId="257"/>
            <ac:picMk id="4" creationId="{82F5BF57-7F7F-44DD-AC3A-D4CC88BF3D27}"/>
          </ac:picMkLst>
        </pc:picChg>
      </pc:sldChg>
    </pc:docChg>
  </pc:docChgLst>
  <pc:docChgLst>
    <pc:chgData name="Joel Staggs" userId="S::jstaggs2@csub.edu::0077d3d6-9acf-49ac-8682-75c112aafbe8" providerId="AD" clId="Web-{095E028E-C068-42B4-9113-27758D0962A4}"/>
    <pc:docChg chg="addSld delSld modSld">
      <pc:chgData name="Joel Staggs" userId="S::jstaggs2@csub.edu::0077d3d6-9acf-49ac-8682-75c112aafbe8" providerId="AD" clId="Web-{095E028E-C068-42B4-9113-27758D0962A4}" dt="2019-09-23T05:05:06.467" v="3571" actId="20577"/>
      <pc:docMkLst>
        <pc:docMk/>
      </pc:docMkLst>
      <pc:sldChg chg="addSp delSp modSp mod setBg">
        <pc:chgData name="Joel Staggs" userId="S::jstaggs2@csub.edu::0077d3d6-9acf-49ac-8682-75c112aafbe8" providerId="AD" clId="Web-{095E028E-C068-42B4-9113-27758D0962A4}" dt="2019-09-23T04:39:39.310" v="3000"/>
        <pc:sldMkLst>
          <pc:docMk/>
          <pc:sldMk cId="109857222" sldId="256"/>
        </pc:sldMkLst>
        <pc:spChg chg="mod">
          <ac:chgData name="Joel Staggs" userId="S::jstaggs2@csub.edu::0077d3d6-9acf-49ac-8682-75c112aafbe8" providerId="AD" clId="Web-{095E028E-C068-42B4-9113-27758D0962A4}" dt="2019-09-23T04:39:39.310" v="30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oel Staggs" userId="S::jstaggs2@csub.edu::0077d3d6-9acf-49ac-8682-75c112aafbe8" providerId="AD" clId="Web-{095E028E-C068-42B4-9113-27758D0962A4}" dt="2019-09-23T04:39:39.310" v="300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oel Staggs" userId="S::jstaggs2@csub.edu::0077d3d6-9acf-49ac-8682-75c112aafbe8" providerId="AD" clId="Web-{095E028E-C068-42B4-9113-27758D0962A4}" dt="2019-09-23T04:39:39.310" v="3000"/>
          <ac:spMkLst>
            <pc:docMk/>
            <pc:sldMk cId="109857222" sldId="256"/>
            <ac:spMk id="8" creationId="{559AE206-7EBA-4D33-8BC9-9D8158553F0E}"/>
          </ac:spMkLst>
        </pc:spChg>
        <pc:spChg chg="add del">
          <ac:chgData name="Joel Staggs" userId="S::jstaggs2@csub.edu::0077d3d6-9acf-49ac-8682-75c112aafbe8" providerId="AD" clId="Web-{095E028E-C068-42B4-9113-27758D0962A4}" dt="2019-09-23T04:39:39.310" v="3000"/>
          <ac:spMkLst>
            <pc:docMk/>
            <pc:sldMk cId="109857222" sldId="256"/>
            <ac:spMk id="10" creationId="{6437D937-A7F1-4011-92B4-328E5BE1B166}"/>
          </ac:spMkLst>
        </pc:spChg>
        <pc:spChg chg="add del">
          <ac:chgData name="Joel Staggs" userId="S::jstaggs2@csub.edu::0077d3d6-9acf-49ac-8682-75c112aafbe8" providerId="AD" clId="Web-{095E028E-C068-42B4-9113-27758D0962A4}" dt="2019-09-23T04:39:39.310" v="3000"/>
          <ac:spMkLst>
            <pc:docMk/>
            <pc:sldMk cId="109857222" sldId="256"/>
            <ac:spMk id="12" creationId="{B672F332-AF08-46C6-94F0-77684310D7B7}"/>
          </ac:spMkLst>
        </pc:spChg>
        <pc:spChg chg="add del">
          <ac:chgData name="Joel Staggs" userId="S::jstaggs2@csub.edu::0077d3d6-9acf-49ac-8682-75c112aafbe8" providerId="AD" clId="Web-{095E028E-C068-42B4-9113-27758D0962A4}" dt="2019-09-23T04:39:39.310" v="3000"/>
          <ac:spMkLst>
            <pc:docMk/>
            <pc:sldMk cId="109857222" sldId="256"/>
            <ac:spMk id="14" creationId="{34244EF8-D73A-40E1-BE73-D46E6B4B04ED}"/>
          </ac:spMkLst>
        </pc:spChg>
        <pc:spChg chg="add del">
          <ac:chgData name="Joel Staggs" userId="S::jstaggs2@csub.edu::0077d3d6-9acf-49ac-8682-75c112aafbe8" providerId="AD" clId="Web-{095E028E-C068-42B4-9113-27758D0962A4}" dt="2019-09-23T04:39:39.310" v="3000"/>
          <ac:spMkLst>
            <pc:docMk/>
            <pc:sldMk cId="109857222" sldId="256"/>
            <ac:spMk id="16" creationId="{AB84D7E8-4ECB-42D7-ADBF-01689B0F24AE}"/>
          </ac:spMkLst>
        </pc:spChg>
        <pc:cxnChg chg="add del">
          <ac:chgData name="Joel Staggs" userId="S::jstaggs2@csub.edu::0077d3d6-9acf-49ac-8682-75c112aafbe8" providerId="AD" clId="Web-{095E028E-C068-42B4-9113-27758D0962A4}" dt="2019-09-23T04:39:39.310" v="3000"/>
          <ac:cxnSpMkLst>
            <pc:docMk/>
            <pc:sldMk cId="109857222" sldId="256"/>
            <ac:cxnSpMk id="18" creationId="{9E8E38ED-369A-44C2-B635-0BED0E48A6E8}"/>
          </ac:cxnSpMkLst>
        </pc:cxnChg>
      </pc:sldChg>
      <pc:sldChg chg="modSp new">
        <pc:chgData name="Joel Staggs" userId="S::jstaggs2@csub.edu::0077d3d6-9acf-49ac-8682-75c112aafbe8" providerId="AD" clId="Web-{095E028E-C068-42B4-9113-27758D0962A4}" dt="2019-09-23T04:21:48.909" v="1224" actId="20577"/>
        <pc:sldMkLst>
          <pc:docMk/>
          <pc:sldMk cId="1232474219" sldId="257"/>
        </pc:sldMkLst>
        <pc:spChg chg="mod">
          <ac:chgData name="Joel Staggs" userId="S::jstaggs2@csub.edu::0077d3d6-9acf-49ac-8682-75c112aafbe8" providerId="AD" clId="Web-{095E028E-C068-42B4-9113-27758D0962A4}" dt="2019-09-23T03:22:20.241" v="64" actId="20577"/>
          <ac:spMkLst>
            <pc:docMk/>
            <pc:sldMk cId="1232474219" sldId="257"/>
            <ac:spMk id="2" creationId="{D98176D8-78D5-4165-B80F-2556571D2DC2}"/>
          </ac:spMkLst>
        </pc:spChg>
        <pc:spChg chg="mod">
          <ac:chgData name="Joel Staggs" userId="S::jstaggs2@csub.edu::0077d3d6-9acf-49ac-8682-75c112aafbe8" providerId="AD" clId="Web-{095E028E-C068-42B4-9113-27758D0962A4}" dt="2019-09-23T04:21:48.909" v="1224" actId="20577"/>
          <ac:spMkLst>
            <pc:docMk/>
            <pc:sldMk cId="1232474219" sldId="257"/>
            <ac:spMk id="3" creationId="{E3C97E0F-D956-4FE7-A36E-1AA78DAE1C30}"/>
          </ac:spMkLst>
        </pc:spChg>
      </pc:sldChg>
      <pc:sldChg chg="new del">
        <pc:chgData name="Joel Staggs" userId="S::jstaggs2@csub.edu::0077d3d6-9acf-49ac-8682-75c112aafbe8" providerId="AD" clId="Web-{095E028E-C068-42B4-9113-27758D0962A4}" dt="2019-09-23T03:51:04.507" v="383"/>
        <pc:sldMkLst>
          <pc:docMk/>
          <pc:sldMk cId="2826172273" sldId="258"/>
        </pc:sldMkLst>
      </pc:sldChg>
      <pc:sldChg chg="modSp new">
        <pc:chgData name="Joel Staggs" userId="S::jstaggs2@csub.edu::0077d3d6-9acf-49ac-8682-75c112aafbe8" providerId="AD" clId="Web-{095E028E-C068-42B4-9113-27758D0962A4}" dt="2019-09-23T05:04:58.045" v="3569" actId="20577"/>
        <pc:sldMkLst>
          <pc:docMk/>
          <pc:sldMk cId="3412434661" sldId="258"/>
        </pc:sldMkLst>
        <pc:spChg chg="mod">
          <ac:chgData name="Joel Staggs" userId="S::jstaggs2@csub.edu::0077d3d6-9acf-49ac-8682-75c112aafbe8" providerId="AD" clId="Web-{095E028E-C068-42B4-9113-27758D0962A4}" dt="2019-09-23T04:01:17.480" v="406" actId="20577"/>
          <ac:spMkLst>
            <pc:docMk/>
            <pc:sldMk cId="3412434661" sldId="258"/>
            <ac:spMk id="2" creationId="{49F26513-5485-46ED-BDA7-964C538DD65B}"/>
          </ac:spMkLst>
        </pc:spChg>
        <pc:spChg chg="mod">
          <ac:chgData name="Joel Staggs" userId="S::jstaggs2@csub.edu::0077d3d6-9acf-49ac-8682-75c112aafbe8" providerId="AD" clId="Web-{095E028E-C068-42B4-9113-27758D0962A4}" dt="2019-09-23T05:04:58.045" v="3569" actId="20577"/>
          <ac:spMkLst>
            <pc:docMk/>
            <pc:sldMk cId="3412434661" sldId="258"/>
            <ac:spMk id="3" creationId="{AFB87331-3814-4AE2-A033-F8F1B745CCBE}"/>
          </ac:spMkLst>
        </pc:spChg>
      </pc:sldChg>
      <pc:sldChg chg="addSp delSp modSp new del">
        <pc:chgData name="Joel Staggs" userId="S::jstaggs2@csub.edu::0077d3d6-9acf-49ac-8682-75c112aafbe8" providerId="AD" clId="Web-{095E028E-C068-42B4-9113-27758D0962A4}" dt="2019-09-23T04:01:01.855" v="398"/>
        <pc:sldMkLst>
          <pc:docMk/>
          <pc:sldMk cId="3490885597" sldId="258"/>
        </pc:sldMkLst>
        <pc:spChg chg="add del mod">
          <ac:chgData name="Joel Staggs" userId="S::jstaggs2@csub.edu::0077d3d6-9acf-49ac-8682-75c112aafbe8" providerId="AD" clId="Web-{095E028E-C068-42B4-9113-27758D0962A4}" dt="2019-09-23T03:52:03.910" v="388"/>
          <ac:spMkLst>
            <pc:docMk/>
            <pc:sldMk cId="3490885597" sldId="258"/>
            <ac:spMk id="2" creationId="{0E05685F-0468-4733-852D-5198E173B4E6}"/>
          </ac:spMkLst>
        </pc:spChg>
        <pc:picChg chg="add mod">
          <ac:chgData name="Joel Staggs" userId="S::jstaggs2@csub.edu::0077d3d6-9acf-49ac-8682-75c112aafbe8" providerId="AD" clId="Web-{095E028E-C068-42B4-9113-27758D0962A4}" dt="2019-09-23T03:52:40.178" v="397" actId="1076"/>
          <ac:picMkLst>
            <pc:docMk/>
            <pc:sldMk cId="3490885597" sldId="258"/>
            <ac:picMk id="3" creationId="{BC558FBC-C001-43A8-BB25-5D1F5854CF8D}"/>
          </ac:picMkLst>
        </pc:picChg>
      </pc:sldChg>
      <pc:sldChg chg="modSp new">
        <pc:chgData name="Joel Staggs" userId="S::jstaggs2@csub.edu::0077d3d6-9acf-49ac-8682-75c112aafbe8" providerId="AD" clId="Web-{095E028E-C068-42B4-9113-27758D0962A4}" dt="2019-09-23T04:23:51.942" v="1378" actId="20577"/>
        <pc:sldMkLst>
          <pc:docMk/>
          <pc:sldMk cId="2745923296" sldId="259"/>
        </pc:sldMkLst>
        <pc:spChg chg="mod">
          <ac:chgData name="Joel Staggs" userId="S::jstaggs2@csub.edu::0077d3d6-9acf-49ac-8682-75c112aafbe8" providerId="AD" clId="Web-{095E028E-C068-42B4-9113-27758D0962A4}" dt="2019-09-23T04:22:07.706" v="1238" actId="20577"/>
          <ac:spMkLst>
            <pc:docMk/>
            <pc:sldMk cId="2745923296" sldId="259"/>
            <ac:spMk id="2" creationId="{202ECC23-7AE0-4CA3-A1C8-68CC0202C2C3}"/>
          </ac:spMkLst>
        </pc:spChg>
        <pc:spChg chg="mod">
          <ac:chgData name="Joel Staggs" userId="S::jstaggs2@csub.edu::0077d3d6-9acf-49ac-8682-75c112aafbe8" providerId="AD" clId="Web-{095E028E-C068-42B4-9113-27758D0962A4}" dt="2019-09-23T04:23:51.942" v="1378" actId="20577"/>
          <ac:spMkLst>
            <pc:docMk/>
            <pc:sldMk cId="2745923296" sldId="259"/>
            <ac:spMk id="3" creationId="{55D5BDDD-5384-47F1-8E7A-217B91718695}"/>
          </ac:spMkLst>
        </pc:spChg>
      </pc:sldChg>
      <pc:sldChg chg="modSp new">
        <pc:chgData name="Joel Staggs" userId="S::jstaggs2@csub.edu::0077d3d6-9acf-49ac-8682-75c112aafbe8" providerId="AD" clId="Web-{095E028E-C068-42B4-9113-27758D0962A4}" dt="2019-09-23T04:26:01.147" v="1712" actId="20577"/>
        <pc:sldMkLst>
          <pc:docMk/>
          <pc:sldMk cId="694133329" sldId="260"/>
        </pc:sldMkLst>
        <pc:spChg chg="mod">
          <ac:chgData name="Joel Staggs" userId="S::jstaggs2@csub.edu::0077d3d6-9acf-49ac-8682-75c112aafbe8" providerId="AD" clId="Web-{095E028E-C068-42B4-9113-27758D0962A4}" dt="2019-09-23T04:23:56.957" v="1383" actId="20577"/>
          <ac:spMkLst>
            <pc:docMk/>
            <pc:sldMk cId="694133329" sldId="260"/>
            <ac:spMk id="2" creationId="{3CB7881B-2359-4384-94F9-60D692B117AC}"/>
          </ac:spMkLst>
        </pc:spChg>
        <pc:spChg chg="mod">
          <ac:chgData name="Joel Staggs" userId="S::jstaggs2@csub.edu::0077d3d6-9acf-49ac-8682-75c112aafbe8" providerId="AD" clId="Web-{095E028E-C068-42B4-9113-27758D0962A4}" dt="2019-09-23T04:26:01.147" v="1712" actId="20577"/>
          <ac:spMkLst>
            <pc:docMk/>
            <pc:sldMk cId="694133329" sldId="260"/>
            <ac:spMk id="3" creationId="{F2A09C53-9DB4-45DA-96F6-120B8A9388D1}"/>
          </ac:spMkLst>
        </pc:spChg>
      </pc:sldChg>
      <pc:sldChg chg="new del">
        <pc:chgData name="Joel Staggs" userId="S::jstaggs2@csub.edu::0077d3d6-9acf-49ac-8682-75c112aafbe8" providerId="AD" clId="Web-{095E028E-C068-42B4-9113-27758D0962A4}" dt="2019-09-23T04:23:32.348" v="1364"/>
        <pc:sldMkLst>
          <pc:docMk/>
          <pc:sldMk cId="1767212446" sldId="260"/>
        </pc:sldMkLst>
      </pc:sldChg>
      <pc:sldChg chg="new del">
        <pc:chgData name="Joel Staggs" userId="S::jstaggs2@csub.edu::0077d3d6-9acf-49ac-8682-75c112aafbe8" providerId="AD" clId="Web-{095E028E-C068-42B4-9113-27758D0962A4}" dt="2019-09-23T04:23:29.754" v="1363"/>
        <pc:sldMkLst>
          <pc:docMk/>
          <pc:sldMk cId="2306676917" sldId="261"/>
        </pc:sldMkLst>
      </pc:sldChg>
      <pc:sldChg chg="modSp new">
        <pc:chgData name="Joel Staggs" userId="S::jstaggs2@csub.edu::0077d3d6-9acf-49ac-8682-75c112aafbe8" providerId="AD" clId="Web-{095E028E-C068-42B4-9113-27758D0962A4}" dt="2019-09-23T04:30:22.088" v="2043" actId="20577"/>
        <pc:sldMkLst>
          <pc:docMk/>
          <pc:sldMk cId="2806684726" sldId="261"/>
        </pc:sldMkLst>
        <pc:spChg chg="mod">
          <ac:chgData name="Joel Staggs" userId="S::jstaggs2@csub.edu::0077d3d6-9acf-49ac-8682-75c112aafbe8" providerId="AD" clId="Web-{095E028E-C068-42B4-9113-27758D0962A4}" dt="2019-09-23T04:26:09.819" v="1723" actId="20577"/>
          <ac:spMkLst>
            <pc:docMk/>
            <pc:sldMk cId="2806684726" sldId="261"/>
            <ac:spMk id="2" creationId="{3D137BD7-6375-4C50-B5DC-9F55FDE77659}"/>
          </ac:spMkLst>
        </pc:spChg>
        <pc:spChg chg="mod">
          <ac:chgData name="Joel Staggs" userId="S::jstaggs2@csub.edu::0077d3d6-9acf-49ac-8682-75c112aafbe8" providerId="AD" clId="Web-{095E028E-C068-42B4-9113-27758D0962A4}" dt="2019-09-23T04:30:22.088" v="2043" actId="20577"/>
          <ac:spMkLst>
            <pc:docMk/>
            <pc:sldMk cId="2806684726" sldId="261"/>
            <ac:spMk id="3" creationId="{FEC4B2EB-37F4-4CA5-BCD5-4F8943B96240}"/>
          </ac:spMkLst>
        </pc:spChg>
      </pc:sldChg>
      <pc:sldChg chg="modSp new">
        <pc:chgData name="Joel Staggs" userId="S::jstaggs2@csub.edu::0077d3d6-9acf-49ac-8682-75c112aafbe8" providerId="AD" clId="Web-{095E028E-C068-42B4-9113-27758D0962A4}" dt="2019-09-23T04:33:02.043" v="2379" actId="20577"/>
        <pc:sldMkLst>
          <pc:docMk/>
          <pc:sldMk cId="1233012165" sldId="262"/>
        </pc:sldMkLst>
        <pc:spChg chg="mod">
          <ac:chgData name="Joel Staggs" userId="S::jstaggs2@csub.edu::0077d3d6-9acf-49ac-8682-75c112aafbe8" providerId="AD" clId="Web-{095E028E-C068-42B4-9113-27758D0962A4}" dt="2019-09-23T04:30:35.447" v="2062" actId="20577"/>
          <ac:spMkLst>
            <pc:docMk/>
            <pc:sldMk cId="1233012165" sldId="262"/>
            <ac:spMk id="2" creationId="{E8A42D08-C209-4BB7-95DE-F8B3AC70AA5A}"/>
          </ac:spMkLst>
        </pc:spChg>
        <pc:spChg chg="mod">
          <ac:chgData name="Joel Staggs" userId="S::jstaggs2@csub.edu::0077d3d6-9acf-49ac-8682-75c112aafbe8" providerId="AD" clId="Web-{095E028E-C068-42B4-9113-27758D0962A4}" dt="2019-09-23T04:33:02.043" v="2379" actId="20577"/>
          <ac:spMkLst>
            <pc:docMk/>
            <pc:sldMk cId="1233012165" sldId="262"/>
            <ac:spMk id="3" creationId="{AF3270D9-4440-4B95-B7D0-2ABC13D28831}"/>
          </ac:spMkLst>
        </pc:spChg>
      </pc:sldChg>
      <pc:sldChg chg="modSp new">
        <pc:chgData name="Joel Staggs" userId="S::jstaggs2@csub.edu::0077d3d6-9acf-49ac-8682-75c112aafbe8" providerId="AD" clId="Web-{095E028E-C068-42B4-9113-27758D0962A4}" dt="2019-09-23T04:36:44.258" v="2898" actId="20577"/>
        <pc:sldMkLst>
          <pc:docMk/>
          <pc:sldMk cId="72338816" sldId="263"/>
        </pc:sldMkLst>
        <pc:spChg chg="mod">
          <ac:chgData name="Joel Staggs" userId="S::jstaggs2@csub.edu::0077d3d6-9acf-49ac-8682-75c112aafbe8" providerId="AD" clId="Web-{095E028E-C068-42B4-9113-27758D0962A4}" dt="2019-09-23T04:33:12.214" v="2391" actId="20577"/>
          <ac:spMkLst>
            <pc:docMk/>
            <pc:sldMk cId="72338816" sldId="263"/>
            <ac:spMk id="2" creationId="{D13BBFF7-9C26-4EA5-86D6-F053D95E78A8}"/>
          </ac:spMkLst>
        </pc:spChg>
        <pc:spChg chg="mod">
          <ac:chgData name="Joel Staggs" userId="S::jstaggs2@csub.edu::0077d3d6-9acf-49ac-8682-75c112aafbe8" providerId="AD" clId="Web-{095E028E-C068-42B4-9113-27758D0962A4}" dt="2019-09-23T04:36:44.258" v="2898" actId="20577"/>
          <ac:spMkLst>
            <pc:docMk/>
            <pc:sldMk cId="72338816" sldId="263"/>
            <ac:spMk id="3" creationId="{6E2516EB-216F-401C-A509-3AED4938A3C1}"/>
          </ac:spMkLst>
        </pc:spChg>
      </pc:sldChg>
      <pc:sldChg chg="addSp delSp modSp new del">
        <pc:chgData name="Joel Staggs" userId="S::jstaggs2@csub.edu::0077d3d6-9acf-49ac-8682-75c112aafbe8" providerId="AD" clId="Web-{095E028E-C068-42B4-9113-27758D0962A4}" dt="2019-09-23T04:40:45.390" v="3001"/>
        <pc:sldMkLst>
          <pc:docMk/>
          <pc:sldMk cId="2179364001" sldId="264"/>
        </pc:sldMkLst>
        <pc:spChg chg="mod">
          <ac:chgData name="Joel Staggs" userId="S::jstaggs2@csub.edu::0077d3d6-9acf-49ac-8682-75c112aafbe8" providerId="AD" clId="Web-{095E028E-C068-42B4-9113-27758D0962A4}" dt="2019-09-23T04:37:21.696" v="2994" actId="20577"/>
          <ac:spMkLst>
            <pc:docMk/>
            <pc:sldMk cId="2179364001" sldId="264"/>
            <ac:spMk id="2" creationId="{FDAC51DB-E672-499E-925B-2ECAE22069BD}"/>
          </ac:spMkLst>
        </pc:spChg>
        <pc:spChg chg="del">
          <ac:chgData name="Joel Staggs" userId="S::jstaggs2@csub.edu::0077d3d6-9acf-49ac-8682-75c112aafbe8" providerId="AD" clId="Web-{095E028E-C068-42B4-9113-27758D0962A4}" dt="2019-09-23T04:38:53.275" v="2997"/>
          <ac:spMkLst>
            <pc:docMk/>
            <pc:sldMk cId="2179364001" sldId="264"/>
            <ac:spMk id="3" creationId="{4A617AC3-14EC-479B-8AF2-06A370BFAEC6}"/>
          </ac:spMkLst>
        </pc:spChg>
        <pc:picChg chg="add mod ord">
          <ac:chgData name="Joel Staggs" userId="S::jstaggs2@csub.edu::0077d3d6-9acf-49ac-8682-75c112aafbe8" providerId="AD" clId="Web-{095E028E-C068-42B4-9113-27758D0962A4}" dt="2019-09-23T04:39:00.947" v="2998" actId="1076"/>
          <ac:picMkLst>
            <pc:docMk/>
            <pc:sldMk cId="2179364001" sldId="264"/>
            <ac:picMk id="4" creationId="{186CD5AF-FF15-4483-92C4-BA14BC510C79}"/>
          </ac:picMkLst>
        </pc:picChg>
      </pc:sldChg>
      <pc:sldChg chg="addSp delSp modSp new">
        <pc:chgData name="Joel Staggs" userId="S::jstaggs2@csub.edu::0077d3d6-9acf-49ac-8682-75c112aafbe8" providerId="AD" clId="Web-{095E028E-C068-42B4-9113-27758D0962A4}" dt="2019-09-23T04:45:13.162" v="3546" actId="1076"/>
        <pc:sldMkLst>
          <pc:docMk/>
          <pc:sldMk cId="4057946014" sldId="264"/>
        </pc:sldMkLst>
        <pc:spChg chg="mod">
          <ac:chgData name="Joel Staggs" userId="S::jstaggs2@csub.edu::0077d3d6-9acf-49ac-8682-75c112aafbe8" providerId="AD" clId="Web-{095E028E-C068-42B4-9113-27758D0962A4}" dt="2019-09-23T04:43:05.739" v="3321" actId="20577"/>
          <ac:spMkLst>
            <pc:docMk/>
            <pc:sldMk cId="4057946014" sldId="264"/>
            <ac:spMk id="2" creationId="{BBC90A02-190D-47C9-B714-920E81B046A1}"/>
          </ac:spMkLst>
        </pc:spChg>
        <pc:spChg chg="add del mod">
          <ac:chgData name="Joel Staggs" userId="S::jstaggs2@csub.edu::0077d3d6-9acf-49ac-8682-75c112aafbe8" providerId="AD" clId="Web-{095E028E-C068-42B4-9113-27758D0962A4}" dt="2019-09-23T04:44:55.271" v="3542" actId="20577"/>
          <ac:spMkLst>
            <pc:docMk/>
            <pc:sldMk cId="4057946014" sldId="264"/>
            <ac:spMk id="3" creationId="{A1318C4B-3639-4CC4-BEC3-804FFDFE0A68}"/>
          </ac:spMkLst>
        </pc:spChg>
        <pc:spChg chg="add del mod">
          <ac:chgData name="Joel Staggs" userId="S::jstaggs2@csub.edu::0077d3d6-9acf-49ac-8682-75c112aafbe8" providerId="AD" clId="Web-{095E028E-C068-42B4-9113-27758D0962A4}" dt="2019-09-23T04:42:22.844" v="3125"/>
          <ac:spMkLst>
            <pc:docMk/>
            <pc:sldMk cId="4057946014" sldId="264"/>
            <ac:spMk id="6" creationId="{C8C193E2-ADDD-442C-B278-4FBB9DF3504B}"/>
          </ac:spMkLst>
        </pc:spChg>
        <pc:picChg chg="add del mod ord">
          <ac:chgData name="Joel Staggs" userId="S::jstaggs2@csub.edu::0077d3d6-9acf-49ac-8682-75c112aafbe8" providerId="AD" clId="Web-{095E028E-C068-42B4-9113-27758D0962A4}" dt="2019-09-23T04:42:31.516" v="3175"/>
          <ac:picMkLst>
            <pc:docMk/>
            <pc:sldMk cId="4057946014" sldId="264"/>
            <ac:picMk id="4" creationId="{CCD68F48-7DA5-4DDC-A4EB-F7CF97CFA668}"/>
          </ac:picMkLst>
        </pc:picChg>
        <pc:picChg chg="add mod">
          <ac:chgData name="Joel Staggs" userId="S::jstaggs2@csub.edu::0077d3d6-9acf-49ac-8682-75c112aafbe8" providerId="AD" clId="Web-{095E028E-C068-42B4-9113-27758D0962A4}" dt="2019-09-23T04:45:13.162" v="3546" actId="1076"/>
          <ac:picMkLst>
            <pc:docMk/>
            <pc:sldMk cId="4057946014" sldId="264"/>
            <ac:picMk id="7" creationId="{5D799F89-24AD-4A84-9B3F-595059B5DC3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26956-A463-46B5-B34B-5A61C4979D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46A10BF-C66A-4340-AEFD-E0C83DB48C90}">
      <dgm:prSet/>
      <dgm:spPr/>
      <dgm:t>
        <a:bodyPr/>
        <a:lstStyle/>
        <a:p>
          <a:r>
            <a:rPr lang="en-US">
              <a:latin typeface="Calibri Light"/>
              <a:ea typeface="BatangChe"/>
              <a:cs typeface="Calibri Light"/>
            </a:rPr>
            <a:t>Is a scheduled task run on a server</a:t>
          </a:r>
          <a:endParaRPr lang="en-US" b="0" i="0" u="none" strike="noStrike" cap="none" baseline="0" noProof="0">
            <a:solidFill>
              <a:srgbClr val="010000"/>
            </a:solidFill>
            <a:latin typeface="Calibri Light"/>
            <a:ea typeface="BatangChe"/>
            <a:cs typeface="Calibri Light"/>
          </a:endParaRPr>
        </a:p>
      </dgm:t>
    </dgm:pt>
    <dgm:pt modelId="{7C652EA0-3264-497F-8C32-8C7819948096}" type="parTrans" cxnId="{7923844A-908D-4A94-B21E-6F5E3ACFDA1D}">
      <dgm:prSet/>
      <dgm:spPr/>
      <dgm:t>
        <a:bodyPr/>
        <a:lstStyle/>
        <a:p>
          <a:endParaRPr lang="en-US"/>
        </a:p>
      </dgm:t>
    </dgm:pt>
    <dgm:pt modelId="{55CBD4D8-ECD3-4567-86A0-C6DF98BB9D07}" type="sibTrans" cxnId="{7923844A-908D-4A94-B21E-6F5E3ACFDA1D}">
      <dgm:prSet/>
      <dgm:spPr/>
      <dgm:t>
        <a:bodyPr/>
        <a:lstStyle/>
        <a:p>
          <a:endParaRPr lang="en-US"/>
        </a:p>
      </dgm:t>
    </dgm:pt>
    <dgm:pt modelId="{D6571C6D-C6CA-49BC-BA88-752372AECFD7}">
      <dgm:prSet/>
      <dgm:spPr/>
      <dgm:t>
        <a:bodyPr/>
        <a:lstStyle/>
        <a:p>
          <a:r>
            <a:rPr lang="en-US">
              <a:latin typeface="Calibri Light"/>
              <a:ea typeface="BatangChe"/>
              <a:cs typeface="Calibri Light"/>
            </a:rPr>
            <a:t>Attempts to simulate a real user and avoid conspicuous traffic</a:t>
          </a:r>
        </a:p>
      </dgm:t>
    </dgm:pt>
    <dgm:pt modelId="{4AB63548-D687-4CD7-9B89-2B5C062FCF07}" type="parTrans" cxnId="{79935F99-35E9-4B42-8F45-16182B772F59}">
      <dgm:prSet/>
      <dgm:spPr/>
      <dgm:t>
        <a:bodyPr/>
        <a:lstStyle/>
        <a:p>
          <a:endParaRPr lang="en-US"/>
        </a:p>
      </dgm:t>
    </dgm:pt>
    <dgm:pt modelId="{C7600C70-79B8-48A6-8CD2-EAEF433DE6FE}" type="sibTrans" cxnId="{79935F99-35E9-4B42-8F45-16182B772F59}">
      <dgm:prSet/>
      <dgm:spPr/>
      <dgm:t>
        <a:bodyPr/>
        <a:lstStyle/>
        <a:p>
          <a:endParaRPr lang="en-US"/>
        </a:p>
      </dgm:t>
    </dgm:pt>
    <dgm:pt modelId="{B6AC4015-4E54-4A52-B737-61D8EC49C304}">
      <dgm:prSet/>
      <dgm:spPr/>
      <dgm:t>
        <a:bodyPr/>
        <a:lstStyle/>
        <a:p>
          <a:r>
            <a:rPr lang="en-US">
              <a:latin typeface="Calibri Light"/>
              <a:ea typeface="BatangChe"/>
              <a:cs typeface="Calibri Light"/>
            </a:rPr>
            <a:t>Stores relevant data into a large database of webpage information</a:t>
          </a:r>
        </a:p>
      </dgm:t>
    </dgm:pt>
    <dgm:pt modelId="{D6D35EAB-F410-4EA7-A4B4-F431058CA197}" type="parTrans" cxnId="{7577D146-8421-4AB9-8DE1-C3C4D7AF5A68}">
      <dgm:prSet/>
      <dgm:spPr/>
      <dgm:t>
        <a:bodyPr/>
        <a:lstStyle/>
        <a:p>
          <a:endParaRPr lang="en-US"/>
        </a:p>
      </dgm:t>
    </dgm:pt>
    <dgm:pt modelId="{DF0E4494-988D-4714-BF4E-8919B6A91BFE}" type="sibTrans" cxnId="{7577D146-8421-4AB9-8DE1-C3C4D7AF5A68}">
      <dgm:prSet/>
      <dgm:spPr/>
      <dgm:t>
        <a:bodyPr/>
        <a:lstStyle/>
        <a:p>
          <a:endParaRPr lang="en-US"/>
        </a:p>
      </dgm:t>
    </dgm:pt>
    <dgm:pt modelId="{3C20D1F7-B000-476A-AA12-E58ABDFB024D}">
      <dgm:prSet/>
      <dgm:spPr/>
      <dgm:t>
        <a:bodyPr/>
        <a:lstStyle/>
        <a:p>
          <a:r>
            <a:rPr lang="en-US">
              <a:latin typeface="Calibri Light"/>
              <a:ea typeface="BatangChe"/>
              <a:cs typeface="Calibri Light"/>
            </a:rPr>
            <a:t>Written in C++, PHP, or Python</a:t>
          </a:r>
        </a:p>
      </dgm:t>
    </dgm:pt>
    <dgm:pt modelId="{54DBB363-7A00-453A-8237-FE9BD4A5707B}" type="parTrans" cxnId="{499E91BE-CAFF-4095-8001-3D07C1935627}">
      <dgm:prSet/>
      <dgm:spPr/>
      <dgm:t>
        <a:bodyPr/>
        <a:lstStyle/>
        <a:p>
          <a:endParaRPr lang="en-US"/>
        </a:p>
      </dgm:t>
    </dgm:pt>
    <dgm:pt modelId="{7D4AB217-999D-4ED9-8A76-8D7BADA08A87}" type="sibTrans" cxnId="{499E91BE-CAFF-4095-8001-3D07C1935627}">
      <dgm:prSet/>
      <dgm:spPr/>
      <dgm:t>
        <a:bodyPr/>
        <a:lstStyle/>
        <a:p>
          <a:endParaRPr lang="en-US"/>
        </a:p>
      </dgm:t>
    </dgm:pt>
    <dgm:pt modelId="{38C81776-DDA4-4458-B50F-F5EA702C3A1B}">
      <dgm:prSet/>
      <dgm:spPr/>
      <dgm:t>
        <a:bodyPr/>
        <a:lstStyle/>
        <a:p>
          <a:pPr rtl="0"/>
          <a:r>
            <a:rPr lang="en-US" b="0">
              <a:latin typeface="Calibri Light"/>
              <a:ea typeface="BatangChe"/>
              <a:cs typeface="Calibri Light"/>
            </a:rPr>
            <a:t>Honors the Robots Exclusion Standard</a:t>
          </a:r>
        </a:p>
      </dgm:t>
    </dgm:pt>
    <dgm:pt modelId="{A8E2A4DF-7C1B-40DF-B9BA-3C38D53482BD}" type="parTrans" cxnId="{3A948029-1721-44CA-9B70-2920787E4929}">
      <dgm:prSet/>
      <dgm:spPr/>
      <dgm:t>
        <a:bodyPr/>
        <a:lstStyle/>
        <a:p>
          <a:endParaRPr lang="en-US"/>
        </a:p>
      </dgm:t>
    </dgm:pt>
    <dgm:pt modelId="{9CE074AD-F5B9-42A1-BA52-AAEAE72B0102}" type="sibTrans" cxnId="{3A948029-1721-44CA-9B70-2920787E4929}">
      <dgm:prSet/>
      <dgm:spPr/>
      <dgm:t>
        <a:bodyPr/>
        <a:lstStyle/>
        <a:p>
          <a:endParaRPr lang="en-US"/>
        </a:p>
      </dgm:t>
    </dgm:pt>
    <dgm:pt modelId="{B0934CBF-0B53-46A5-9AD6-D7F3D0E8493E}" type="pres">
      <dgm:prSet presAssocID="{89B26956-A463-46B5-B34B-5A61C4979DDF}" presName="root" presStyleCnt="0">
        <dgm:presLayoutVars>
          <dgm:dir/>
          <dgm:resizeHandles val="exact"/>
        </dgm:presLayoutVars>
      </dgm:prSet>
      <dgm:spPr/>
    </dgm:pt>
    <dgm:pt modelId="{A26C4EF8-7FD1-40E4-B1E6-2694247A26B4}" type="pres">
      <dgm:prSet presAssocID="{546A10BF-C66A-4340-AEFD-E0C83DB48C90}" presName="compNode" presStyleCnt="0"/>
      <dgm:spPr/>
    </dgm:pt>
    <dgm:pt modelId="{7106FAE6-C94D-4A5F-A5C8-28E36B1B30EA}" type="pres">
      <dgm:prSet presAssocID="{546A10BF-C66A-4340-AEFD-E0C83DB48C90}" presName="bgRect" presStyleLbl="bgShp" presStyleIdx="0" presStyleCnt="5"/>
      <dgm:spPr/>
    </dgm:pt>
    <dgm:pt modelId="{B5FBFC9F-B80F-4384-9DAC-170565554659}" type="pres">
      <dgm:prSet presAssocID="{546A10BF-C66A-4340-AEFD-E0C83DB48C9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DD1A4C4-23BC-4CA7-8169-A824813846C0}" type="pres">
      <dgm:prSet presAssocID="{546A10BF-C66A-4340-AEFD-E0C83DB48C90}" presName="spaceRect" presStyleCnt="0"/>
      <dgm:spPr/>
    </dgm:pt>
    <dgm:pt modelId="{D273F41F-A472-46CF-B57A-46D4D11DCFD3}" type="pres">
      <dgm:prSet presAssocID="{546A10BF-C66A-4340-AEFD-E0C83DB48C90}" presName="parTx" presStyleLbl="revTx" presStyleIdx="0" presStyleCnt="5">
        <dgm:presLayoutVars>
          <dgm:chMax val="0"/>
          <dgm:chPref val="0"/>
        </dgm:presLayoutVars>
      </dgm:prSet>
      <dgm:spPr/>
    </dgm:pt>
    <dgm:pt modelId="{5988CA2E-4917-4307-B410-0CB2CC331D7B}" type="pres">
      <dgm:prSet presAssocID="{55CBD4D8-ECD3-4567-86A0-C6DF98BB9D07}" presName="sibTrans" presStyleCnt="0"/>
      <dgm:spPr/>
    </dgm:pt>
    <dgm:pt modelId="{3AB02905-846A-40D8-9EB4-0C6F05EB7F28}" type="pres">
      <dgm:prSet presAssocID="{D6571C6D-C6CA-49BC-BA88-752372AECFD7}" presName="compNode" presStyleCnt="0"/>
      <dgm:spPr/>
    </dgm:pt>
    <dgm:pt modelId="{C58980A1-C5DD-4F54-A6E6-A9E255AE4922}" type="pres">
      <dgm:prSet presAssocID="{D6571C6D-C6CA-49BC-BA88-752372AECFD7}" presName="bgRect" presStyleLbl="bgShp" presStyleIdx="1" presStyleCnt="5"/>
      <dgm:spPr/>
    </dgm:pt>
    <dgm:pt modelId="{2F3F1248-4A43-4D21-8629-D44E9437FD7B}" type="pres">
      <dgm:prSet presAssocID="{D6571C6D-C6CA-49BC-BA88-752372AECFD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13AAE023-E289-4869-880D-B3936EBF41F2}" type="pres">
      <dgm:prSet presAssocID="{D6571C6D-C6CA-49BC-BA88-752372AECFD7}" presName="spaceRect" presStyleCnt="0"/>
      <dgm:spPr/>
    </dgm:pt>
    <dgm:pt modelId="{34EFD488-0A97-45B9-9BFF-6E289E41857E}" type="pres">
      <dgm:prSet presAssocID="{D6571C6D-C6CA-49BC-BA88-752372AECFD7}" presName="parTx" presStyleLbl="revTx" presStyleIdx="1" presStyleCnt="5">
        <dgm:presLayoutVars>
          <dgm:chMax val="0"/>
          <dgm:chPref val="0"/>
        </dgm:presLayoutVars>
      </dgm:prSet>
      <dgm:spPr/>
    </dgm:pt>
    <dgm:pt modelId="{7E0A6CBA-695A-4229-991D-6C96074B8096}" type="pres">
      <dgm:prSet presAssocID="{C7600C70-79B8-48A6-8CD2-EAEF433DE6FE}" presName="sibTrans" presStyleCnt="0"/>
      <dgm:spPr/>
    </dgm:pt>
    <dgm:pt modelId="{B75FD46A-6570-4C39-93A5-7460145340BB}" type="pres">
      <dgm:prSet presAssocID="{B6AC4015-4E54-4A52-B737-61D8EC49C304}" presName="compNode" presStyleCnt="0"/>
      <dgm:spPr/>
    </dgm:pt>
    <dgm:pt modelId="{EC5694AB-ABF6-4354-B545-48DF1E79B75F}" type="pres">
      <dgm:prSet presAssocID="{B6AC4015-4E54-4A52-B737-61D8EC49C304}" presName="bgRect" presStyleLbl="bgShp" presStyleIdx="2" presStyleCnt="5"/>
      <dgm:spPr/>
    </dgm:pt>
    <dgm:pt modelId="{5A2A698E-11E1-4C73-8259-81BAAC1D22CC}" type="pres">
      <dgm:prSet presAssocID="{B6AC4015-4E54-4A52-B737-61D8EC49C30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D002A0A-BB24-4D17-AE66-B577AD37F302}" type="pres">
      <dgm:prSet presAssocID="{B6AC4015-4E54-4A52-B737-61D8EC49C304}" presName="spaceRect" presStyleCnt="0"/>
      <dgm:spPr/>
    </dgm:pt>
    <dgm:pt modelId="{0ECD573A-C232-40B2-A46F-1E95F873CCDE}" type="pres">
      <dgm:prSet presAssocID="{B6AC4015-4E54-4A52-B737-61D8EC49C304}" presName="parTx" presStyleLbl="revTx" presStyleIdx="2" presStyleCnt="5">
        <dgm:presLayoutVars>
          <dgm:chMax val="0"/>
          <dgm:chPref val="0"/>
        </dgm:presLayoutVars>
      </dgm:prSet>
      <dgm:spPr/>
    </dgm:pt>
    <dgm:pt modelId="{BC552C64-0EBC-4F8F-9A75-048E00EC9D46}" type="pres">
      <dgm:prSet presAssocID="{DF0E4494-988D-4714-BF4E-8919B6A91BFE}" presName="sibTrans" presStyleCnt="0"/>
      <dgm:spPr/>
    </dgm:pt>
    <dgm:pt modelId="{418FF50F-1023-4568-946D-8F60F2B3DA58}" type="pres">
      <dgm:prSet presAssocID="{3C20D1F7-B000-476A-AA12-E58ABDFB024D}" presName="compNode" presStyleCnt="0"/>
      <dgm:spPr/>
    </dgm:pt>
    <dgm:pt modelId="{080E3B10-3C6A-4D9A-9C48-62200874A715}" type="pres">
      <dgm:prSet presAssocID="{3C20D1F7-B000-476A-AA12-E58ABDFB024D}" presName="bgRect" presStyleLbl="bgShp" presStyleIdx="3" presStyleCnt="5"/>
      <dgm:spPr/>
    </dgm:pt>
    <dgm:pt modelId="{17655DF3-1077-4698-B23D-65A7A4B9452D}" type="pres">
      <dgm:prSet presAssocID="{3C20D1F7-B000-476A-AA12-E58ABDFB024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3CBFCD42-A796-4EFA-BF18-1B5E3E390871}" type="pres">
      <dgm:prSet presAssocID="{3C20D1F7-B000-476A-AA12-E58ABDFB024D}" presName="spaceRect" presStyleCnt="0"/>
      <dgm:spPr/>
    </dgm:pt>
    <dgm:pt modelId="{5CBBBCE5-96F5-49DA-B33D-F4D23726E7A9}" type="pres">
      <dgm:prSet presAssocID="{3C20D1F7-B000-476A-AA12-E58ABDFB024D}" presName="parTx" presStyleLbl="revTx" presStyleIdx="3" presStyleCnt="5">
        <dgm:presLayoutVars>
          <dgm:chMax val="0"/>
          <dgm:chPref val="0"/>
        </dgm:presLayoutVars>
      </dgm:prSet>
      <dgm:spPr/>
    </dgm:pt>
    <dgm:pt modelId="{0D670180-0F9D-4023-A9AF-FDCD880989C7}" type="pres">
      <dgm:prSet presAssocID="{7D4AB217-999D-4ED9-8A76-8D7BADA08A87}" presName="sibTrans" presStyleCnt="0"/>
      <dgm:spPr/>
    </dgm:pt>
    <dgm:pt modelId="{1A2AD031-4D1A-4335-9A81-D20879915727}" type="pres">
      <dgm:prSet presAssocID="{38C81776-DDA4-4458-B50F-F5EA702C3A1B}" presName="compNode" presStyleCnt="0"/>
      <dgm:spPr/>
    </dgm:pt>
    <dgm:pt modelId="{1F04CD2F-CEC0-4BD1-9D2D-C5E62B39417D}" type="pres">
      <dgm:prSet presAssocID="{38C81776-DDA4-4458-B50F-F5EA702C3A1B}" presName="bgRect" presStyleLbl="bgShp" presStyleIdx="4" presStyleCnt="5"/>
      <dgm:spPr/>
    </dgm:pt>
    <dgm:pt modelId="{C97B0278-7E11-4BF7-B579-4918FB781BF8}" type="pres">
      <dgm:prSet presAssocID="{38C81776-DDA4-4458-B50F-F5EA702C3A1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E0EFDB3E-FB77-40EF-B1DC-A0456131FBE1}" type="pres">
      <dgm:prSet presAssocID="{38C81776-DDA4-4458-B50F-F5EA702C3A1B}" presName="spaceRect" presStyleCnt="0"/>
      <dgm:spPr/>
    </dgm:pt>
    <dgm:pt modelId="{9C11335A-80FA-4EEF-9CB1-8977EF920022}" type="pres">
      <dgm:prSet presAssocID="{38C81776-DDA4-4458-B50F-F5EA702C3A1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A948029-1721-44CA-9B70-2920787E4929}" srcId="{89B26956-A463-46B5-B34B-5A61C4979DDF}" destId="{38C81776-DDA4-4458-B50F-F5EA702C3A1B}" srcOrd="4" destOrd="0" parTransId="{A8E2A4DF-7C1B-40DF-B9BA-3C38D53482BD}" sibTransId="{9CE074AD-F5B9-42A1-BA52-AAEAE72B0102}"/>
    <dgm:cxn modelId="{F47E512B-0C36-4D29-A805-DE5F4B4CFDEC}" type="presOf" srcId="{D6571C6D-C6CA-49BC-BA88-752372AECFD7}" destId="{34EFD488-0A97-45B9-9BFF-6E289E41857E}" srcOrd="0" destOrd="0" presId="urn:microsoft.com/office/officeart/2018/2/layout/IconVerticalSolidList"/>
    <dgm:cxn modelId="{05367A3E-4327-4AAD-8485-9AD351B2FBA1}" type="presOf" srcId="{38C81776-DDA4-4458-B50F-F5EA702C3A1B}" destId="{9C11335A-80FA-4EEF-9CB1-8977EF920022}" srcOrd="0" destOrd="0" presId="urn:microsoft.com/office/officeart/2018/2/layout/IconVerticalSolidList"/>
    <dgm:cxn modelId="{7577D146-8421-4AB9-8DE1-C3C4D7AF5A68}" srcId="{89B26956-A463-46B5-B34B-5A61C4979DDF}" destId="{B6AC4015-4E54-4A52-B737-61D8EC49C304}" srcOrd="2" destOrd="0" parTransId="{D6D35EAB-F410-4EA7-A4B4-F431058CA197}" sibTransId="{DF0E4494-988D-4714-BF4E-8919B6A91BFE}"/>
    <dgm:cxn modelId="{7923844A-908D-4A94-B21E-6F5E3ACFDA1D}" srcId="{89B26956-A463-46B5-B34B-5A61C4979DDF}" destId="{546A10BF-C66A-4340-AEFD-E0C83DB48C90}" srcOrd="0" destOrd="0" parTransId="{7C652EA0-3264-497F-8C32-8C7819948096}" sibTransId="{55CBD4D8-ECD3-4567-86A0-C6DF98BB9D07}"/>
    <dgm:cxn modelId="{65FBA172-749F-4483-8A3D-E44796FD32A1}" type="presOf" srcId="{3C20D1F7-B000-476A-AA12-E58ABDFB024D}" destId="{5CBBBCE5-96F5-49DA-B33D-F4D23726E7A9}" srcOrd="0" destOrd="0" presId="urn:microsoft.com/office/officeart/2018/2/layout/IconVerticalSolidList"/>
    <dgm:cxn modelId="{F88DCC84-3164-4F8C-AF58-5405775D69DA}" type="presOf" srcId="{546A10BF-C66A-4340-AEFD-E0C83DB48C90}" destId="{D273F41F-A472-46CF-B57A-46D4D11DCFD3}" srcOrd="0" destOrd="0" presId="urn:microsoft.com/office/officeart/2018/2/layout/IconVerticalSolidList"/>
    <dgm:cxn modelId="{8806198B-9EEF-4119-9C45-1A612CFF1BA2}" type="presOf" srcId="{B6AC4015-4E54-4A52-B737-61D8EC49C304}" destId="{0ECD573A-C232-40B2-A46F-1E95F873CCDE}" srcOrd="0" destOrd="0" presId="urn:microsoft.com/office/officeart/2018/2/layout/IconVerticalSolidList"/>
    <dgm:cxn modelId="{79935F99-35E9-4B42-8F45-16182B772F59}" srcId="{89B26956-A463-46B5-B34B-5A61C4979DDF}" destId="{D6571C6D-C6CA-49BC-BA88-752372AECFD7}" srcOrd="1" destOrd="0" parTransId="{4AB63548-D687-4CD7-9B89-2B5C062FCF07}" sibTransId="{C7600C70-79B8-48A6-8CD2-EAEF433DE6FE}"/>
    <dgm:cxn modelId="{499E91BE-CAFF-4095-8001-3D07C1935627}" srcId="{89B26956-A463-46B5-B34B-5A61C4979DDF}" destId="{3C20D1F7-B000-476A-AA12-E58ABDFB024D}" srcOrd="3" destOrd="0" parTransId="{54DBB363-7A00-453A-8237-FE9BD4A5707B}" sibTransId="{7D4AB217-999D-4ED9-8A76-8D7BADA08A87}"/>
    <dgm:cxn modelId="{DCD191EA-168A-4CEA-9551-DB2002F18BC2}" type="presOf" srcId="{89B26956-A463-46B5-B34B-5A61C4979DDF}" destId="{B0934CBF-0B53-46A5-9AD6-D7F3D0E8493E}" srcOrd="0" destOrd="0" presId="urn:microsoft.com/office/officeart/2018/2/layout/IconVerticalSolidList"/>
    <dgm:cxn modelId="{DAD08E51-09E4-4D40-8A6E-B422068DDB63}" type="presParOf" srcId="{B0934CBF-0B53-46A5-9AD6-D7F3D0E8493E}" destId="{A26C4EF8-7FD1-40E4-B1E6-2694247A26B4}" srcOrd="0" destOrd="0" presId="urn:microsoft.com/office/officeart/2018/2/layout/IconVerticalSolidList"/>
    <dgm:cxn modelId="{DBA01575-1DB6-4597-89FA-DBDA272DA0DC}" type="presParOf" srcId="{A26C4EF8-7FD1-40E4-B1E6-2694247A26B4}" destId="{7106FAE6-C94D-4A5F-A5C8-28E36B1B30EA}" srcOrd="0" destOrd="0" presId="urn:microsoft.com/office/officeart/2018/2/layout/IconVerticalSolidList"/>
    <dgm:cxn modelId="{82FD10EB-BB48-40FB-8899-9128CAC0F11F}" type="presParOf" srcId="{A26C4EF8-7FD1-40E4-B1E6-2694247A26B4}" destId="{B5FBFC9F-B80F-4384-9DAC-170565554659}" srcOrd="1" destOrd="0" presId="urn:microsoft.com/office/officeart/2018/2/layout/IconVerticalSolidList"/>
    <dgm:cxn modelId="{3931E50E-EFA4-4593-AAE6-E3E12D9851B9}" type="presParOf" srcId="{A26C4EF8-7FD1-40E4-B1E6-2694247A26B4}" destId="{0DD1A4C4-23BC-4CA7-8169-A824813846C0}" srcOrd="2" destOrd="0" presId="urn:microsoft.com/office/officeart/2018/2/layout/IconVerticalSolidList"/>
    <dgm:cxn modelId="{82E9F5DC-EF89-4C9A-B271-F8557D589659}" type="presParOf" srcId="{A26C4EF8-7FD1-40E4-B1E6-2694247A26B4}" destId="{D273F41F-A472-46CF-B57A-46D4D11DCFD3}" srcOrd="3" destOrd="0" presId="urn:microsoft.com/office/officeart/2018/2/layout/IconVerticalSolidList"/>
    <dgm:cxn modelId="{967B4544-9E13-4E52-857E-D0EECF095B6C}" type="presParOf" srcId="{B0934CBF-0B53-46A5-9AD6-D7F3D0E8493E}" destId="{5988CA2E-4917-4307-B410-0CB2CC331D7B}" srcOrd="1" destOrd="0" presId="urn:microsoft.com/office/officeart/2018/2/layout/IconVerticalSolidList"/>
    <dgm:cxn modelId="{5FA9F0F6-386D-4856-A617-6DB52C477DA3}" type="presParOf" srcId="{B0934CBF-0B53-46A5-9AD6-D7F3D0E8493E}" destId="{3AB02905-846A-40D8-9EB4-0C6F05EB7F28}" srcOrd="2" destOrd="0" presId="urn:microsoft.com/office/officeart/2018/2/layout/IconVerticalSolidList"/>
    <dgm:cxn modelId="{2D307418-073A-474F-A5D2-FA66DBF75BC3}" type="presParOf" srcId="{3AB02905-846A-40D8-9EB4-0C6F05EB7F28}" destId="{C58980A1-C5DD-4F54-A6E6-A9E255AE4922}" srcOrd="0" destOrd="0" presId="urn:microsoft.com/office/officeart/2018/2/layout/IconVerticalSolidList"/>
    <dgm:cxn modelId="{31C55FDF-B76F-45D6-9B93-11177CAF96FB}" type="presParOf" srcId="{3AB02905-846A-40D8-9EB4-0C6F05EB7F28}" destId="{2F3F1248-4A43-4D21-8629-D44E9437FD7B}" srcOrd="1" destOrd="0" presId="urn:microsoft.com/office/officeart/2018/2/layout/IconVerticalSolidList"/>
    <dgm:cxn modelId="{973A1EDE-5548-47B3-B57E-D6D068FCF6A5}" type="presParOf" srcId="{3AB02905-846A-40D8-9EB4-0C6F05EB7F28}" destId="{13AAE023-E289-4869-880D-B3936EBF41F2}" srcOrd="2" destOrd="0" presId="urn:microsoft.com/office/officeart/2018/2/layout/IconVerticalSolidList"/>
    <dgm:cxn modelId="{ED5E7E5A-2638-471B-AEDE-B946674D39A4}" type="presParOf" srcId="{3AB02905-846A-40D8-9EB4-0C6F05EB7F28}" destId="{34EFD488-0A97-45B9-9BFF-6E289E41857E}" srcOrd="3" destOrd="0" presId="urn:microsoft.com/office/officeart/2018/2/layout/IconVerticalSolidList"/>
    <dgm:cxn modelId="{C3B5918C-87C6-4639-B1C2-F41EDF3950AA}" type="presParOf" srcId="{B0934CBF-0B53-46A5-9AD6-D7F3D0E8493E}" destId="{7E0A6CBA-695A-4229-991D-6C96074B8096}" srcOrd="3" destOrd="0" presId="urn:microsoft.com/office/officeart/2018/2/layout/IconVerticalSolidList"/>
    <dgm:cxn modelId="{D910E05D-48FC-4C3E-A784-909973502BF1}" type="presParOf" srcId="{B0934CBF-0B53-46A5-9AD6-D7F3D0E8493E}" destId="{B75FD46A-6570-4C39-93A5-7460145340BB}" srcOrd="4" destOrd="0" presId="urn:microsoft.com/office/officeart/2018/2/layout/IconVerticalSolidList"/>
    <dgm:cxn modelId="{9A150668-B995-4E07-B527-DF1395444F48}" type="presParOf" srcId="{B75FD46A-6570-4C39-93A5-7460145340BB}" destId="{EC5694AB-ABF6-4354-B545-48DF1E79B75F}" srcOrd="0" destOrd="0" presId="urn:microsoft.com/office/officeart/2018/2/layout/IconVerticalSolidList"/>
    <dgm:cxn modelId="{66A7F9C5-337D-4479-9F32-E1965CF4DD81}" type="presParOf" srcId="{B75FD46A-6570-4C39-93A5-7460145340BB}" destId="{5A2A698E-11E1-4C73-8259-81BAAC1D22CC}" srcOrd="1" destOrd="0" presId="urn:microsoft.com/office/officeart/2018/2/layout/IconVerticalSolidList"/>
    <dgm:cxn modelId="{CDA4FA90-6D46-45C2-A523-A288ACF20D7F}" type="presParOf" srcId="{B75FD46A-6570-4C39-93A5-7460145340BB}" destId="{DD002A0A-BB24-4D17-AE66-B577AD37F302}" srcOrd="2" destOrd="0" presId="urn:microsoft.com/office/officeart/2018/2/layout/IconVerticalSolidList"/>
    <dgm:cxn modelId="{E1D8FACF-C19B-48D5-909E-4C2D8B60DBE3}" type="presParOf" srcId="{B75FD46A-6570-4C39-93A5-7460145340BB}" destId="{0ECD573A-C232-40B2-A46F-1E95F873CCDE}" srcOrd="3" destOrd="0" presId="urn:microsoft.com/office/officeart/2018/2/layout/IconVerticalSolidList"/>
    <dgm:cxn modelId="{EB1AD29C-55FE-4692-8CD0-084906DEB53E}" type="presParOf" srcId="{B0934CBF-0B53-46A5-9AD6-D7F3D0E8493E}" destId="{BC552C64-0EBC-4F8F-9A75-048E00EC9D46}" srcOrd="5" destOrd="0" presId="urn:microsoft.com/office/officeart/2018/2/layout/IconVerticalSolidList"/>
    <dgm:cxn modelId="{BFE13D89-2CF8-4DC5-844D-4F0DCE9C7335}" type="presParOf" srcId="{B0934CBF-0B53-46A5-9AD6-D7F3D0E8493E}" destId="{418FF50F-1023-4568-946D-8F60F2B3DA58}" srcOrd="6" destOrd="0" presId="urn:microsoft.com/office/officeart/2018/2/layout/IconVerticalSolidList"/>
    <dgm:cxn modelId="{AAF818EE-B4F2-43A3-9A2F-0624C399DD96}" type="presParOf" srcId="{418FF50F-1023-4568-946D-8F60F2B3DA58}" destId="{080E3B10-3C6A-4D9A-9C48-62200874A715}" srcOrd="0" destOrd="0" presId="urn:microsoft.com/office/officeart/2018/2/layout/IconVerticalSolidList"/>
    <dgm:cxn modelId="{FC0B17BE-E835-4931-B112-023F7463CE6C}" type="presParOf" srcId="{418FF50F-1023-4568-946D-8F60F2B3DA58}" destId="{17655DF3-1077-4698-B23D-65A7A4B9452D}" srcOrd="1" destOrd="0" presId="urn:microsoft.com/office/officeart/2018/2/layout/IconVerticalSolidList"/>
    <dgm:cxn modelId="{6E38F10A-768B-4958-B74B-0A799D8E7B86}" type="presParOf" srcId="{418FF50F-1023-4568-946D-8F60F2B3DA58}" destId="{3CBFCD42-A796-4EFA-BF18-1B5E3E390871}" srcOrd="2" destOrd="0" presId="urn:microsoft.com/office/officeart/2018/2/layout/IconVerticalSolidList"/>
    <dgm:cxn modelId="{EAB54625-61CA-4426-9549-D5EC1A06F437}" type="presParOf" srcId="{418FF50F-1023-4568-946D-8F60F2B3DA58}" destId="{5CBBBCE5-96F5-49DA-B33D-F4D23726E7A9}" srcOrd="3" destOrd="0" presId="urn:microsoft.com/office/officeart/2018/2/layout/IconVerticalSolidList"/>
    <dgm:cxn modelId="{82649116-7663-45DA-9733-965429A87EF5}" type="presParOf" srcId="{B0934CBF-0B53-46A5-9AD6-D7F3D0E8493E}" destId="{0D670180-0F9D-4023-A9AF-FDCD880989C7}" srcOrd="7" destOrd="0" presId="urn:microsoft.com/office/officeart/2018/2/layout/IconVerticalSolidList"/>
    <dgm:cxn modelId="{CDB4B891-5B6D-4D4B-A6D3-0F6C749A6271}" type="presParOf" srcId="{B0934CBF-0B53-46A5-9AD6-D7F3D0E8493E}" destId="{1A2AD031-4D1A-4335-9A81-D20879915727}" srcOrd="8" destOrd="0" presId="urn:microsoft.com/office/officeart/2018/2/layout/IconVerticalSolidList"/>
    <dgm:cxn modelId="{1C3262BF-FFEC-4289-AA93-0A16BC3ACDD9}" type="presParOf" srcId="{1A2AD031-4D1A-4335-9A81-D20879915727}" destId="{1F04CD2F-CEC0-4BD1-9D2D-C5E62B39417D}" srcOrd="0" destOrd="0" presId="urn:microsoft.com/office/officeart/2018/2/layout/IconVerticalSolidList"/>
    <dgm:cxn modelId="{6E69AEE4-A442-433D-9BC5-68AA0CBDAF15}" type="presParOf" srcId="{1A2AD031-4D1A-4335-9A81-D20879915727}" destId="{C97B0278-7E11-4BF7-B579-4918FB781BF8}" srcOrd="1" destOrd="0" presId="urn:microsoft.com/office/officeart/2018/2/layout/IconVerticalSolidList"/>
    <dgm:cxn modelId="{EE7AF769-14A3-4931-9936-93CDE71470D2}" type="presParOf" srcId="{1A2AD031-4D1A-4335-9A81-D20879915727}" destId="{E0EFDB3E-FB77-40EF-B1DC-A0456131FBE1}" srcOrd="2" destOrd="0" presId="urn:microsoft.com/office/officeart/2018/2/layout/IconVerticalSolidList"/>
    <dgm:cxn modelId="{5F22B4A9-C8F5-4475-BD38-2FC9702FABF6}" type="presParOf" srcId="{1A2AD031-4D1A-4335-9A81-D20879915727}" destId="{9C11335A-80FA-4EEF-9CB1-8977EF9200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8D163-E235-4A7D-9F0C-097834C4C8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D391A32-0B1D-4C13-A137-D1E80019B681}">
      <dgm:prSet/>
      <dgm:spPr/>
      <dgm:t>
        <a:bodyPr/>
        <a:lstStyle/>
        <a:p>
          <a:r>
            <a:rPr lang="en-US"/>
            <a:t>Uses several techniques to generate webpage scores</a:t>
          </a:r>
        </a:p>
      </dgm:t>
    </dgm:pt>
    <dgm:pt modelId="{8D31078B-3EE4-46E1-9E9D-AFEE2DC98F8F}" type="parTrans" cxnId="{B7DCDA25-2170-4512-8A4B-B0D0B1F1EB44}">
      <dgm:prSet/>
      <dgm:spPr/>
      <dgm:t>
        <a:bodyPr/>
        <a:lstStyle/>
        <a:p>
          <a:endParaRPr lang="en-US"/>
        </a:p>
      </dgm:t>
    </dgm:pt>
    <dgm:pt modelId="{0B232765-E5DC-4A99-B862-FAFF4B66F296}" type="sibTrans" cxnId="{B7DCDA25-2170-4512-8A4B-B0D0B1F1EB44}">
      <dgm:prSet/>
      <dgm:spPr/>
      <dgm:t>
        <a:bodyPr/>
        <a:lstStyle/>
        <a:p>
          <a:endParaRPr lang="en-US"/>
        </a:p>
      </dgm:t>
    </dgm:pt>
    <dgm:pt modelId="{E8A1540E-AE05-44FE-9155-DC6353F6FD6E}">
      <dgm:prSet/>
      <dgm:spPr/>
      <dgm:t>
        <a:bodyPr/>
        <a:lstStyle/>
        <a:p>
          <a:r>
            <a:rPr lang="en-US"/>
            <a:t>Provides several metrics (Author, Website, Article)</a:t>
          </a:r>
        </a:p>
      </dgm:t>
    </dgm:pt>
    <dgm:pt modelId="{192FADCC-DDAB-4DAD-8B30-966E12C3197D}" type="parTrans" cxnId="{11DB5CA9-CD57-4DC2-8239-8FF8974919E1}">
      <dgm:prSet/>
      <dgm:spPr/>
      <dgm:t>
        <a:bodyPr/>
        <a:lstStyle/>
        <a:p>
          <a:endParaRPr lang="en-US"/>
        </a:p>
      </dgm:t>
    </dgm:pt>
    <dgm:pt modelId="{0C101464-89D7-4B19-924F-2235F42E73A9}" type="sibTrans" cxnId="{11DB5CA9-CD57-4DC2-8239-8FF8974919E1}">
      <dgm:prSet/>
      <dgm:spPr/>
      <dgm:t>
        <a:bodyPr/>
        <a:lstStyle/>
        <a:p>
          <a:endParaRPr lang="en-US"/>
        </a:p>
      </dgm:t>
    </dgm:pt>
    <dgm:pt modelId="{2B028716-5B98-4DB4-B21E-F5BAB0FBA3C4}">
      <dgm:prSet/>
      <dgm:spPr/>
      <dgm:t>
        <a:bodyPr/>
        <a:lstStyle/>
        <a:p>
          <a:r>
            <a:rPr lang="en-US"/>
            <a:t>Runs in tandem with the Crawler</a:t>
          </a:r>
        </a:p>
      </dgm:t>
    </dgm:pt>
    <dgm:pt modelId="{C235CCCC-5B05-4C75-B409-99D940DAA05A}" type="parTrans" cxnId="{3490C5DA-1BC0-46DE-820F-222CD13BAFF7}">
      <dgm:prSet/>
      <dgm:spPr/>
      <dgm:t>
        <a:bodyPr/>
        <a:lstStyle/>
        <a:p>
          <a:endParaRPr lang="en-US"/>
        </a:p>
      </dgm:t>
    </dgm:pt>
    <dgm:pt modelId="{E3383FA4-A8BF-4482-8025-50846C9743A1}" type="sibTrans" cxnId="{3490C5DA-1BC0-46DE-820F-222CD13BAFF7}">
      <dgm:prSet/>
      <dgm:spPr/>
      <dgm:t>
        <a:bodyPr/>
        <a:lstStyle/>
        <a:p>
          <a:endParaRPr lang="en-US"/>
        </a:p>
      </dgm:t>
    </dgm:pt>
    <dgm:pt modelId="{1008C947-ACA2-4E4D-A948-E35C2B08BEEE}" type="pres">
      <dgm:prSet presAssocID="{05F8D163-E235-4A7D-9F0C-097834C4C87E}" presName="root" presStyleCnt="0">
        <dgm:presLayoutVars>
          <dgm:dir/>
          <dgm:resizeHandles val="exact"/>
        </dgm:presLayoutVars>
      </dgm:prSet>
      <dgm:spPr/>
    </dgm:pt>
    <dgm:pt modelId="{5EC8EFD8-0CE9-4176-BFC3-4ABE097F5BD8}" type="pres">
      <dgm:prSet presAssocID="{3D391A32-0B1D-4C13-A137-D1E80019B681}" presName="compNode" presStyleCnt="0"/>
      <dgm:spPr/>
    </dgm:pt>
    <dgm:pt modelId="{436C2A1A-D4CA-4692-A969-25D1E2F3DF97}" type="pres">
      <dgm:prSet presAssocID="{3D391A32-0B1D-4C13-A137-D1E80019B681}" presName="bgRect" presStyleLbl="bgShp" presStyleIdx="0" presStyleCnt="3"/>
      <dgm:spPr/>
    </dgm:pt>
    <dgm:pt modelId="{4A0FCB27-4498-486F-B2F7-AB329C0717A5}" type="pres">
      <dgm:prSet presAssocID="{3D391A32-0B1D-4C13-A137-D1E80019B6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F44D524-1C06-4449-84A4-B35009B5B02D}" type="pres">
      <dgm:prSet presAssocID="{3D391A32-0B1D-4C13-A137-D1E80019B681}" presName="spaceRect" presStyleCnt="0"/>
      <dgm:spPr/>
    </dgm:pt>
    <dgm:pt modelId="{50087A02-240F-40DE-BCB3-177EA7CE7CB3}" type="pres">
      <dgm:prSet presAssocID="{3D391A32-0B1D-4C13-A137-D1E80019B681}" presName="parTx" presStyleLbl="revTx" presStyleIdx="0" presStyleCnt="3">
        <dgm:presLayoutVars>
          <dgm:chMax val="0"/>
          <dgm:chPref val="0"/>
        </dgm:presLayoutVars>
      </dgm:prSet>
      <dgm:spPr/>
    </dgm:pt>
    <dgm:pt modelId="{6ADEFA7D-A95B-41D7-99B5-4A69743FEC50}" type="pres">
      <dgm:prSet presAssocID="{0B232765-E5DC-4A99-B862-FAFF4B66F296}" presName="sibTrans" presStyleCnt="0"/>
      <dgm:spPr/>
    </dgm:pt>
    <dgm:pt modelId="{9389166D-52C3-41CC-B48A-42EEAC0875AA}" type="pres">
      <dgm:prSet presAssocID="{E8A1540E-AE05-44FE-9155-DC6353F6FD6E}" presName="compNode" presStyleCnt="0"/>
      <dgm:spPr/>
    </dgm:pt>
    <dgm:pt modelId="{240B34D8-B66F-40B4-A7FC-C60B71644FB0}" type="pres">
      <dgm:prSet presAssocID="{E8A1540E-AE05-44FE-9155-DC6353F6FD6E}" presName="bgRect" presStyleLbl="bgShp" presStyleIdx="1" presStyleCnt="3"/>
      <dgm:spPr/>
    </dgm:pt>
    <dgm:pt modelId="{32ACBD48-87B7-48CB-8600-315AB2413856}" type="pres">
      <dgm:prSet presAssocID="{E8A1540E-AE05-44FE-9155-DC6353F6FD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334E7A9A-1E15-427C-A7E1-ACDD7ED40393}" type="pres">
      <dgm:prSet presAssocID="{E8A1540E-AE05-44FE-9155-DC6353F6FD6E}" presName="spaceRect" presStyleCnt="0"/>
      <dgm:spPr/>
    </dgm:pt>
    <dgm:pt modelId="{8429F012-B224-4ED9-8338-6A4ECA1D3172}" type="pres">
      <dgm:prSet presAssocID="{E8A1540E-AE05-44FE-9155-DC6353F6FD6E}" presName="parTx" presStyleLbl="revTx" presStyleIdx="1" presStyleCnt="3">
        <dgm:presLayoutVars>
          <dgm:chMax val="0"/>
          <dgm:chPref val="0"/>
        </dgm:presLayoutVars>
      </dgm:prSet>
      <dgm:spPr/>
    </dgm:pt>
    <dgm:pt modelId="{6FBB54F1-2905-45D1-8DE5-1B9E3255BAB2}" type="pres">
      <dgm:prSet presAssocID="{0C101464-89D7-4B19-924F-2235F42E73A9}" presName="sibTrans" presStyleCnt="0"/>
      <dgm:spPr/>
    </dgm:pt>
    <dgm:pt modelId="{5CAAA870-318C-4049-880D-9624BB477841}" type="pres">
      <dgm:prSet presAssocID="{2B028716-5B98-4DB4-B21E-F5BAB0FBA3C4}" presName="compNode" presStyleCnt="0"/>
      <dgm:spPr/>
    </dgm:pt>
    <dgm:pt modelId="{046CB7D0-93F8-42AB-A4C0-C09151F58791}" type="pres">
      <dgm:prSet presAssocID="{2B028716-5B98-4DB4-B21E-F5BAB0FBA3C4}" presName="bgRect" presStyleLbl="bgShp" presStyleIdx="2" presStyleCnt="3"/>
      <dgm:spPr/>
    </dgm:pt>
    <dgm:pt modelId="{5B87DE75-494A-481A-9EE2-81D71263FD52}" type="pres">
      <dgm:prSet presAssocID="{2B028716-5B98-4DB4-B21E-F5BAB0FBA3C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ng Tools"/>
        </a:ext>
      </dgm:extLst>
    </dgm:pt>
    <dgm:pt modelId="{9801BB35-4F7F-4105-80FF-89EE8BA68456}" type="pres">
      <dgm:prSet presAssocID="{2B028716-5B98-4DB4-B21E-F5BAB0FBA3C4}" presName="spaceRect" presStyleCnt="0"/>
      <dgm:spPr/>
    </dgm:pt>
    <dgm:pt modelId="{52992C39-46AF-4310-8383-982DD21FA92A}" type="pres">
      <dgm:prSet presAssocID="{2B028716-5B98-4DB4-B21E-F5BAB0FBA3C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7DCDA25-2170-4512-8A4B-B0D0B1F1EB44}" srcId="{05F8D163-E235-4A7D-9F0C-097834C4C87E}" destId="{3D391A32-0B1D-4C13-A137-D1E80019B681}" srcOrd="0" destOrd="0" parTransId="{8D31078B-3EE4-46E1-9E9D-AFEE2DC98F8F}" sibTransId="{0B232765-E5DC-4A99-B862-FAFF4B66F296}"/>
    <dgm:cxn modelId="{9B6CB847-362A-4243-81FC-D3334FBF7EEF}" type="presOf" srcId="{2B028716-5B98-4DB4-B21E-F5BAB0FBA3C4}" destId="{52992C39-46AF-4310-8383-982DD21FA92A}" srcOrd="0" destOrd="0" presId="urn:microsoft.com/office/officeart/2018/2/layout/IconVerticalSolidList"/>
    <dgm:cxn modelId="{2D408355-F43D-4B2B-9299-DFA1E81696D6}" type="presOf" srcId="{E8A1540E-AE05-44FE-9155-DC6353F6FD6E}" destId="{8429F012-B224-4ED9-8338-6A4ECA1D3172}" srcOrd="0" destOrd="0" presId="urn:microsoft.com/office/officeart/2018/2/layout/IconVerticalSolidList"/>
    <dgm:cxn modelId="{C59C9F8C-7A44-4AAE-B92F-42FB17EB6E67}" type="presOf" srcId="{3D391A32-0B1D-4C13-A137-D1E80019B681}" destId="{50087A02-240F-40DE-BCB3-177EA7CE7CB3}" srcOrd="0" destOrd="0" presId="urn:microsoft.com/office/officeart/2018/2/layout/IconVerticalSolidList"/>
    <dgm:cxn modelId="{11DB5CA9-CD57-4DC2-8239-8FF8974919E1}" srcId="{05F8D163-E235-4A7D-9F0C-097834C4C87E}" destId="{E8A1540E-AE05-44FE-9155-DC6353F6FD6E}" srcOrd="1" destOrd="0" parTransId="{192FADCC-DDAB-4DAD-8B30-966E12C3197D}" sibTransId="{0C101464-89D7-4B19-924F-2235F42E73A9}"/>
    <dgm:cxn modelId="{DAC6A9BB-F8E0-4992-BAC5-055370757964}" type="presOf" srcId="{05F8D163-E235-4A7D-9F0C-097834C4C87E}" destId="{1008C947-ACA2-4E4D-A948-E35C2B08BEEE}" srcOrd="0" destOrd="0" presId="urn:microsoft.com/office/officeart/2018/2/layout/IconVerticalSolidList"/>
    <dgm:cxn modelId="{3490C5DA-1BC0-46DE-820F-222CD13BAFF7}" srcId="{05F8D163-E235-4A7D-9F0C-097834C4C87E}" destId="{2B028716-5B98-4DB4-B21E-F5BAB0FBA3C4}" srcOrd="2" destOrd="0" parTransId="{C235CCCC-5B05-4C75-B409-99D940DAA05A}" sibTransId="{E3383FA4-A8BF-4482-8025-50846C9743A1}"/>
    <dgm:cxn modelId="{681D1173-4146-42DB-967A-CCE9026F39AE}" type="presParOf" srcId="{1008C947-ACA2-4E4D-A948-E35C2B08BEEE}" destId="{5EC8EFD8-0CE9-4176-BFC3-4ABE097F5BD8}" srcOrd="0" destOrd="0" presId="urn:microsoft.com/office/officeart/2018/2/layout/IconVerticalSolidList"/>
    <dgm:cxn modelId="{F1E035A2-7997-4551-A629-1A0B0ED4FDDC}" type="presParOf" srcId="{5EC8EFD8-0CE9-4176-BFC3-4ABE097F5BD8}" destId="{436C2A1A-D4CA-4692-A969-25D1E2F3DF97}" srcOrd="0" destOrd="0" presId="urn:microsoft.com/office/officeart/2018/2/layout/IconVerticalSolidList"/>
    <dgm:cxn modelId="{BACF9574-BEFF-4E07-8284-5FDE4BFC576C}" type="presParOf" srcId="{5EC8EFD8-0CE9-4176-BFC3-4ABE097F5BD8}" destId="{4A0FCB27-4498-486F-B2F7-AB329C0717A5}" srcOrd="1" destOrd="0" presId="urn:microsoft.com/office/officeart/2018/2/layout/IconVerticalSolidList"/>
    <dgm:cxn modelId="{A398C11B-3CEB-4D99-A35E-C4AD42EBC79C}" type="presParOf" srcId="{5EC8EFD8-0CE9-4176-BFC3-4ABE097F5BD8}" destId="{1F44D524-1C06-4449-84A4-B35009B5B02D}" srcOrd="2" destOrd="0" presId="urn:microsoft.com/office/officeart/2018/2/layout/IconVerticalSolidList"/>
    <dgm:cxn modelId="{628BC7F6-01C3-48BF-B4E2-99EB4D566C29}" type="presParOf" srcId="{5EC8EFD8-0CE9-4176-BFC3-4ABE097F5BD8}" destId="{50087A02-240F-40DE-BCB3-177EA7CE7CB3}" srcOrd="3" destOrd="0" presId="urn:microsoft.com/office/officeart/2018/2/layout/IconVerticalSolidList"/>
    <dgm:cxn modelId="{5664C7EF-AB17-4E8B-B62C-CEDC26599075}" type="presParOf" srcId="{1008C947-ACA2-4E4D-A948-E35C2B08BEEE}" destId="{6ADEFA7D-A95B-41D7-99B5-4A69743FEC50}" srcOrd="1" destOrd="0" presId="urn:microsoft.com/office/officeart/2018/2/layout/IconVerticalSolidList"/>
    <dgm:cxn modelId="{9BB832EA-55E4-4AA4-9E50-4D5C9A5EDAB5}" type="presParOf" srcId="{1008C947-ACA2-4E4D-A948-E35C2B08BEEE}" destId="{9389166D-52C3-41CC-B48A-42EEAC0875AA}" srcOrd="2" destOrd="0" presId="urn:microsoft.com/office/officeart/2018/2/layout/IconVerticalSolidList"/>
    <dgm:cxn modelId="{27B423B6-5F61-4234-8150-5E81899C2E0E}" type="presParOf" srcId="{9389166D-52C3-41CC-B48A-42EEAC0875AA}" destId="{240B34D8-B66F-40B4-A7FC-C60B71644FB0}" srcOrd="0" destOrd="0" presId="urn:microsoft.com/office/officeart/2018/2/layout/IconVerticalSolidList"/>
    <dgm:cxn modelId="{0271764C-770E-4055-A3BE-A71EE505EE8D}" type="presParOf" srcId="{9389166D-52C3-41CC-B48A-42EEAC0875AA}" destId="{32ACBD48-87B7-48CB-8600-315AB2413856}" srcOrd="1" destOrd="0" presId="urn:microsoft.com/office/officeart/2018/2/layout/IconVerticalSolidList"/>
    <dgm:cxn modelId="{3804F6BC-9AD7-4BB1-8C8F-6E837C1E3A39}" type="presParOf" srcId="{9389166D-52C3-41CC-B48A-42EEAC0875AA}" destId="{334E7A9A-1E15-427C-A7E1-ACDD7ED40393}" srcOrd="2" destOrd="0" presId="urn:microsoft.com/office/officeart/2018/2/layout/IconVerticalSolidList"/>
    <dgm:cxn modelId="{CD7F7195-A51D-4B21-BFF7-B7B6FF344ABF}" type="presParOf" srcId="{9389166D-52C3-41CC-B48A-42EEAC0875AA}" destId="{8429F012-B224-4ED9-8338-6A4ECA1D3172}" srcOrd="3" destOrd="0" presId="urn:microsoft.com/office/officeart/2018/2/layout/IconVerticalSolidList"/>
    <dgm:cxn modelId="{CDD52A6E-76EA-455B-A1C6-A8DCE858977F}" type="presParOf" srcId="{1008C947-ACA2-4E4D-A948-E35C2B08BEEE}" destId="{6FBB54F1-2905-45D1-8DE5-1B9E3255BAB2}" srcOrd="3" destOrd="0" presId="urn:microsoft.com/office/officeart/2018/2/layout/IconVerticalSolidList"/>
    <dgm:cxn modelId="{024A723E-E246-44E1-AF90-B65E00DE5965}" type="presParOf" srcId="{1008C947-ACA2-4E4D-A948-E35C2B08BEEE}" destId="{5CAAA870-318C-4049-880D-9624BB477841}" srcOrd="4" destOrd="0" presId="urn:microsoft.com/office/officeart/2018/2/layout/IconVerticalSolidList"/>
    <dgm:cxn modelId="{A1B67728-AEC4-4BC1-B542-4F53F35A21E6}" type="presParOf" srcId="{5CAAA870-318C-4049-880D-9624BB477841}" destId="{046CB7D0-93F8-42AB-A4C0-C09151F58791}" srcOrd="0" destOrd="0" presId="urn:microsoft.com/office/officeart/2018/2/layout/IconVerticalSolidList"/>
    <dgm:cxn modelId="{A2BE0B48-A2A7-4878-B881-C3E654BEEBE8}" type="presParOf" srcId="{5CAAA870-318C-4049-880D-9624BB477841}" destId="{5B87DE75-494A-481A-9EE2-81D71263FD52}" srcOrd="1" destOrd="0" presId="urn:microsoft.com/office/officeart/2018/2/layout/IconVerticalSolidList"/>
    <dgm:cxn modelId="{096D3800-9B0C-4208-9F98-7AC815FAE630}" type="presParOf" srcId="{5CAAA870-318C-4049-880D-9624BB477841}" destId="{9801BB35-4F7F-4105-80FF-89EE8BA68456}" srcOrd="2" destOrd="0" presId="urn:microsoft.com/office/officeart/2018/2/layout/IconVerticalSolidList"/>
    <dgm:cxn modelId="{7B48A533-864E-4287-8E77-4BF4FD0BE4BE}" type="presParOf" srcId="{5CAAA870-318C-4049-880D-9624BB477841}" destId="{52992C39-46AF-4310-8383-982DD21FA9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7AE68-CC80-46B6-ADEC-2B6BC7D3BF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F3E165-10AF-4335-A747-A2239C45D170}">
      <dgm:prSet/>
      <dgm:spPr/>
      <dgm:t>
        <a:bodyPr/>
        <a:lstStyle/>
        <a:p>
          <a:r>
            <a:rPr lang="en-US"/>
            <a:t>Meant for addressing issues not picked up in automated review</a:t>
          </a:r>
        </a:p>
      </dgm:t>
    </dgm:pt>
    <dgm:pt modelId="{C57058F0-48B2-4436-8B6A-048D679D99FC}" type="parTrans" cxnId="{0E0942A6-A4FD-4092-86F4-E36F000E7501}">
      <dgm:prSet/>
      <dgm:spPr/>
      <dgm:t>
        <a:bodyPr/>
        <a:lstStyle/>
        <a:p>
          <a:endParaRPr lang="en-US"/>
        </a:p>
      </dgm:t>
    </dgm:pt>
    <dgm:pt modelId="{E8D78364-6392-4F0D-8775-E3DADA76C2D8}" type="sibTrans" cxnId="{0E0942A6-A4FD-4092-86F4-E36F000E7501}">
      <dgm:prSet/>
      <dgm:spPr/>
      <dgm:t>
        <a:bodyPr/>
        <a:lstStyle/>
        <a:p>
          <a:endParaRPr lang="en-US"/>
        </a:p>
      </dgm:t>
    </dgm:pt>
    <dgm:pt modelId="{BC24E7E2-D2C3-4D23-8D4B-BEB3C1D4A416}">
      <dgm:prSet/>
      <dgm:spPr/>
      <dgm:t>
        <a:bodyPr/>
        <a:lstStyle/>
        <a:p>
          <a:r>
            <a:rPr lang="en-US"/>
            <a:t>Is a remote website using user accounts</a:t>
          </a:r>
        </a:p>
      </dgm:t>
    </dgm:pt>
    <dgm:pt modelId="{CB9442F1-67CA-419D-9413-F001397C7435}" type="parTrans" cxnId="{80F75737-79C5-4F03-A882-61746ECFDAD1}">
      <dgm:prSet/>
      <dgm:spPr/>
      <dgm:t>
        <a:bodyPr/>
        <a:lstStyle/>
        <a:p>
          <a:endParaRPr lang="en-US"/>
        </a:p>
      </dgm:t>
    </dgm:pt>
    <dgm:pt modelId="{50F11385-3FA2-4925-8FF5-25A36497203E}" type="sibTrans" cxnId="{80F75737-79C5-4F03-A882-61746ECFDAD1}">
      <dgm:prSet/>
      <dgm:spPr/>
      <dgm:t>
        <a:bodyPr/>
        <a:lstStyle/>
        <a:p>
          <a:endParaRPr lang="en-US"/>
        </a:p>
      </dgm:t>
    </dgm:pt>
    <dgm:pt modelId="{A493D90C-EA75-4C48-9947-04A927FD1C3E}">
      <dgm:prSet/>
      <dgm:spPr/>
      <dgm:t>
        <a:bodyPr/>
        <a:lstStyle/>
        <a:p>
          <a:r>
            <a:rPr lang="en-US"/>
            <a:t>User comments will be viewable on extension</a:t>
          </a:r>
        </a:p>
      </dgm:t>
    </dgm:pt>
    <dgm:pt modelId="{A3A582B7-FAE5-45B8-8E3F-02A864637436}" type="parTrans" cxnId="{252EC706-0DC5-43E1-ACAB-3BF626C374CF}">
      <dgm:prSet/>
      <dgm:spPr/>
      <dgm:t>
        <a:bodyPr/>
        <a:lstStyle/>
        <a:p>
          <a:endParaRPr lang="en-US"/>
        </a:p>
      </dgm:t>
    </dgm:pt>
    <dgm:pt modelId="{9D0AF9AA-29ED-4610-8590-41B6DAB7F2B1}" type="sibTrans" cxnId="{252EC706-0DC5-43E1-ACAB-3BF626C374CF}">
      <dgm:prSet/>
      <dgm:spPr/>
      <dgm:t>
        <a:bodyPr/>
        <a:lstStyle/>
        <a:p>
          <a:endParaRPr lang="en-US"/>
        </a:p>
      </dgm:t>
    </dgm:pt>
    <dgm:pt modelId="{83DA39D2-1525-4A50-A689-BC4B88D48C1F}" type="pres">
      <dgm:prSet presAssocID="{AFA7AE68-CC80-46B6-ADEC-2B6BC7D3BFC8}" presName="root" presStyleCnt="0">
        <dgm:presLayoutVars>
          <dgm:dir/>
          <dgm:resizeHandles val="exact"/>
        </dgm:presLayoutVars>
      </dgm:prSet>
      <dgm:spPr/>
    </dgm:pt>
    <dgm:pt modelId="{3A26239E-DF50-46C6-B65A-82B036792AA3}" type="pres">
      <dgm:prSet presAssocID="{46F3E165-10AF-4335-A747-A2239C45D170}" presName="compNode" presStyleCnt="0"/>
      <dgm:spPr/>
    </dgm:pt>
    <dgm:pt modelId="{7643F61B-278E-40C7-9F1C-94FED7824961}" type="pres">
      <dgm:prSet presAssocID="{46F3E165-10AF-4335-A747-A2239C45D170}" presName="bgRect" presStyleLbl="bgShp" presStyleIdx="0" presStyleCnt="3"/>
      <dgm:spPr/>
    </dgm:pt>
    <dgm:pt modelId="{C7985A01-99AB-4097-8CBC-D1171A37789D}" type="pres">
      <dgm:prSet presAssocID="{46F3E165-10AF-4335-A747-A2239C45D1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ED470CD-1237-48D1-ABFD-7CEF96128896}" type="pres">
      <dgm:prSet presAssocID="{46F3E165-10AF-4335-A747-A2239C45D170}" presName="spaceRect" presStyleCnt="0"/>
      <dgm:spPr/>
    </dgm:pt>
    <dgm:pt modelId="{09B3643C-E5CF-4BD9-8511-34D515CF8A7F}" type="pres">
      <dgm:prSet presAssocID="{46F3E165-10AF-4335-A747-A2239C45D170}" presName="parTx" presStyleLbl="revTx" presStyleIdx="0" presStyleCnt="3">
        <dgm:presLayoutVars>
          <dgm:chMax val="0"/>
          <dgm:chPref val="0"/>
        </dgm:presLayoutVars>
      </dgm:prSet>
      <dgm:spPr/>
    </dgm:pt>
    <dgm:pt modelId="{BEE1304B-5A6C-446F-86FF-9CA92246CCD6}" type="pres">
      <dgm:prSet presAssocID="{E8D78364-6392-4F0D-8775-E3DADA76C2D8}" presName="sibTrans" presStyleCnt="0"/>
      <dgm:spPr/>
    </dgm:pt>
    <dgm:pt modelId="{2BEF5331-8C5E-43E5-A67D-80B87404D3A7}" type="pres">
      <dgm:prSet presAssocID="{BC24E7E2-D2C3-4D23-8D4B-BEB3C1D4A416}" presName="compNode" presStyleCnt="0"/>
      <dgm:spPr/>
    </dgm:pt>
    <dgm:pt modelId="{78D59A6C-6F95-4C63-B7B8-BE3D27689924}" type="pres">
      <dgm:prSet presAssocID="{BC24E7E2-D2C3-4D23-8D4B-BEB3C1D4A416}" presName="bgRect" presStyleLbl="bgShp" presStyleIdx="1" presStyleCnt="3"/>
      <dgm:spPr/>
    </dgm:pt>
    <dgm:pt modelId="{789C77DA-5A63-4EC7-9E0A-6A628AFFA3FA}" type="pres">
      <dgm:prSet presAssocID="{BC24E7E2-D2C3-4D23-8D4B-BEB3C1D4A4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6F904A09-6958-4238-B529-9657CC7FA47C}" type="pres">
      <dgm:prSet presAssocID="{BC24E7E2-D2C3-4D23-8D4B-BEB3C1D4A416}" presName="spaceRect" presStyleCnt="0"/>
      <dgm:spPr/>
    </dgm:pt>
    <dgm:pt modelId="{B3F259D4-59F9-40B0-9C91-1AA0B09DB23E}" type="pres">
      <dgm:prSet presAssocID="{BC24E7E2-D2C3-4D23-8D4B-BEB3C1D4A416}" presName="parTx" presStyleLbl="revTx" presStyleIdx="1" presStyleCnt="3">
        <dgm:presLayoutVars>
          <dgm:chMax val="0"/>
          <dgm:chPref val="0"/>
        </dgm:presLayoutVars>
      </dgm:prSet>
      <dgm:spPr/>
    </dgm:pt>
    <dgm:pt modelId="{ABC8C01F-C9C7-4245-99B3-1074BC5A6F1D}" type="pres">
      <dgm:prSet presAssocID="{50F11385-3FA2-4925-8FF5-25A36497203E}" presName="sibTrans" presStyleCnt="0"/>
      <dgm:spPr/>
    </dgm:pt>
    <dgm:pt modelId="{3760F17A-B7E4-4115-970D-6BCA51A1012A}" type="pres">
      <dgm:prSet presAssocID="{A493D90C-EA75-4C48-9947-04A927FD1C3E}" presName="compNode" presStyleCnt="0"/>
      <dgm:spPr/>
    </dgm:pt>
    <dgm:pt modelId="{ABFF973F-9436-4284-B4C3-96C8A831D6AA}" type="pres">
      <dgm:prSet presAssocID="{A493D90C-EA75-4C48-9947-04A927FD1C3E}" presName="bgRect" presStyleLbl="bgShp" presStyleIdx="2" presStyleCnt="3"/>
      <dgm:spPr/>
    </dgm:pt>
    <dgm:pt modelId="{B088C1E2-EDF1-41CA-8E11-0501605612E4}" type="pres">
      <dgm:prSet presAssocID="{A493D90C-EA75-4C48-9947-04A927FD1C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0373F1E2-299E-4F13-B844-2F752886568B}" type="pres">
      <dgm:prSet presAssocID="{A493D90C-EA75-4C48-9947-04A927FD1C3E}" presName="spaceRect" presStyleCnt="0"/>
      <dgm:spPr/>
    </dgm:pt>
    <dgm:pt modelId="{0AAD4141-98D9-4A82-AE74-3C3570C6EC31}" type="pres">
      <dgm:prSet presAssocID="{A493D90C-EA75-4C48-9947-04A927FD1C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52EC706-0DC5-43E1-ACAB-3BF626C374CF}" srcId="{AFA7AE68-CC80-46B6-ADEC-2B6BC7D3BFC8}" destId="{A493D90C-EA75-4C48-9947-04A927FD1C3E}" srcOrd="2" destOrd="0" parTransId="{A3A582B7-FAE5-45B8-8E3F-02A864637436}" sibTransId="{9D0AF9AA-29ED-4610-8590-41B6DAB7F2B1}"/>
    <dgm:cxn modelId="{F0F74026-2F83-46F6-ABE8-12FBC65FCAFB}" type="presOf" srcId="{AFA7AE68-CC80-46B6-ADEC-2B6BC7D3BFC8}" destId="{83DA39D2-1525-4A50-A689-BC4B88D48C1F}" srcOrd="0" destOrd="0" presId="urn:microsoft.com/office/officeart/2018/2/layout/IconVerticalSolidList"/>
    <dgm:cxn modelId="{80F75737-79C5-4F03-A882-61746ECFDAD1}" srcId="{AFA7AE68-CC80-46B6-ADEC-2B6BC7D3BFC8}" destId="{BC24E7E2-D2C3-4D23-8D4B-BEB3C1D4A416}" srcOrd="1" destOrd="0" parTransId="{CB9442F1-67CA-419D-9413-F001397C7435}" sibTransId="{50F11385-3FA2-4925-8FF5-25A36497203E}"/>
    <dgm:cxn modelId="{3AC39C60-D645-4C57-8E36-8722D8175591}" type="presOf" srcId="{46F3E165-10AF-4335-A747-A2239C45D170}" destId="{09B3643C-E5CF-4BD9-8511-34D515CF8A7F}" srcOrd="0" destOrd="0" presId="urn:microsoft.com/office/officeart/2018/2/layout/IconVerticalSolidList"/>
    <dgm:cxn modelId="{D2BDBF79-7885-4463-BE44-078189524DC7}" type="presOf" srcId="{BC24E7E2-D2C3-4D23-8D4B-BEB3C1D4A416}" destId="{B3F259D4-59F9-40B0-9C91-1AA0B09DB23E}" srcOrd="0" destOrd="0" presId="urn:microsoft.com/office/officeart/2018/2/layout/IconVerticalSolidList"/>
    <dgm:cxn modelId="{31BAEB59-0EDA-4E07-897F-C7A2B0DA93A7}" type="presOf" srcId="{A493D90C-EA75-4C48-9947-04A927FD1C3E}" destId="{0AAD4141-98D9-4A82-AE74-3C3570C6EC31}" srcOrd="0" destOrd="0" presId="urn:microsoft.com/office/officeart/2018/2/layout/IconVerticalSolidList"/>
    <dgm:cxn modelId="{0E0942A6-A4FD-4092-86F4-E36F000E7501}" srcId="{AFA7AE68-CC80-46B6-ADEC-2B6BC7D3BFC8}" destId="{46F3E165-10AF-4335-A747-A2239C45D170}" srcOrd="0" destOrd="0" parTransId="{C57058F0-48B2-4436-8B6A-048D679D99FC}" sibTransId="{E8D78364-6392-4F0D-8775-E3DADA76C2D8}"/>
    <dgm:cxn modelId="{FE289272-323F-492E-906C-45C4727CA0F6}" type="presParOf" srcId="{83DA39D2-1525-4A50-A689-BC4B88D48C1F}" destId="{3A26239E-DF50-46C6-B65A-82B036792AA3}" srcOrd="0" destOrd="0" presId="urn:microsoft.com/office/officeart/2018/2/layout/IconVerticalSolidList"/>
    <dgm:cxn modelId="{8E4198C2-30AE-40B9-AED6-1AA8B9B8731B}" type="presParOf" srcId="{3A26239E-DF50-46C6-B65A-82B036792AA3}" destId="{7643F61B-278E-40C7-9F1C-94FED7824961}" srcOrd="0" destOrd="0" presId="urn:microsoft.com/office/officeart/2018/2/layout/IconVerticalSolidList"/>
    <dgm:cxn modelId="{483A0B49-B593-4DA1-A6C3-4E67889C3A48}" type="presParOf" srcId="{3A26239E-DF50-46C6-B65A-82B036792AA3}" destId="{C7985A01-99AB-4097-8CBC-D1171A37789D}" srcOrd="1" destOrd="0" presId="urn:microsoft.com/office/officeart/2018/2/layout/IconVerticalSolidList"/>
    <dgm:cxn modelId="{CA5D25BE-5620-4FC4-8DC2-9E06CB93A3C2}" type="presParOf" srcId="{3A26239E-DF50-46C6-B65A-82B036792AA3}" destId="{BED470CD-1237-48D1-ABFD-7CEF96128896}" srcOrd="2" destOrd="0" presId="urn:microsoft.com/office/officeart/2018/2/layout/IconVerticalSolidList"/>
    <dgm:cxn modelId="{E4607498-8B11-4DA3-AC07-DFC44003AD06}" type="presParOf" srcId="{3A26239E-DF50-46C6-B65A-82B036792AA3}" destId="{09B3643C-E5CF-4BD9-8511-34D515CF8A7F}" srcOrd="3" destOrd="0" presId="urn:microsoft.com/office/officeart/2018/2/layout/IconVerticalSolidList"/>
    <dgm:cxn modelId="{E952C96D-7818-4B10-AB1E-FEF0D279072C}" type="presParOf" srcId="{83DA39D2-1525-4A50-A689-BC4B88D48C1F}" destId="{BEE1304B-5A6C-446F-86FF-9CA92246CCD6}" srcOrd="1" destOrd="0" presId="urn:microsoft.com/office/officeart/2018/2/layout/IconVerticalSolidList"/>
    <dgm:cxn modelId="{3D0042A3-F682-47B7-949E-E5BACA7ACF4B}" type="presParOf" srcId="{83DA39D2-1525-4A50-A689-BC4B88D48C1F}" destId="{2BEF5331-8C5E-43E5-A67D-80B87404D3A7}" srcOrd="2" destOrd="0" presId="urn:microsoft.com/office/officeart/2018/2/layout/IconVerticalSolidList"/>
    <dgm:cxn modelId="{C4F0C4F0-D119-4D14-8566-E8A6730C1891}" type="presParOf" srcId="{2BEF5331-8C5E-43E5-A67D-80B87404D3A7}" destId="{78D59A6C-6F95-4C63-B7B8-BE3D27689924}" srcOrd="0" destOrd="0" presId="urn:microsoft.com/office/officeart/2018/2/layout/IconVerticalSolidList"/>
    <dgm:cxn modelId="{43BDF4D1-E906-4AD1-934A-080622232D68}" type="presParOf" srcId="{2BEF5331-8C5E-43E5-A67D-80B87404D3A7}" destId="{789C77DA-5A63-4EC7-9E0A-6A628AFFA3FA}" srcOrd="1" destOrd="0" presId="urn:microsoft.com/office/officeart/2018/2/layout/IconVerticalSolidList"/>
    <dgm:cxn modelId="{8A17167C-59B5-4DAC-8A30-FD598077750F}" type="presParOf" srcId="{2BEF5331-8C5E-43E5-A67D-80B87404D3A7}" destId="{6F904A09-6958-4238-B529-9657CC7FA47C}" srcOrd="2" destOrd="0" presId="urn:microsoft.com/office/officeart/2018/2/layout/IconVerticalSolidList"/>
    <dgm:cxn modelId="{30D64799-96B8-48F0-B37F-3F44B98D65FC}" type="presParOf" srcId="{2BEF5331-8C5E-43E5-A67D-80B87404D3A7}" destId="{B3F259D4-59F9-40B0-9C91-1AA0B09DB23E}" srcOrd="3" destOrd="0" presId="urn:microsoft.com/office/officeart/2018/2/layout/IconVerticalSolidList"/>
    <dgm:cxn modelId="{101A6221-B856-4992-B1F7-1C0E79DF67EB}" type="presParOf" srcId="{83DA39D2-1525-4A50-A689-BC4B88D48C1F}" destId="{ABC8C01F-C9C7-4245-99B3-1074BC5A6F1D}" srcOrd="3" destOrd="0" presId="urn:microsoft.com/office/officeart/2018/2/layout/IconVerticalSolidList"/>
    <dgm:cxn modelId="{E911A6E5-1450-495F-9B4A-8F1F5AF63975}" type="presParOf" srcId="{83DA39D2-1525-4A50-A689-BC4B88D48C1F}" destId="{3760F17A-B7E4-4115-970D-6BCA51A1012A}" srcOrd="4" destOrd="0" presId="urn:microsoft.com/office/officeart/2018/2/layout/IconVerticalSolidList"/>
    <dgm:cxn modelId="{348D4F53-593B-41A9-8782-EF84E10BCCB0}" type="presParOf" srcId="{3760F17A-B7E4-4115-970D-6BCA51A1012A}" destId="{ABFF973F-9436-4284-B4C3-96C8A831D6AA}" srcOrd="0" destOrd="0" presId="urn:microsoft.com/office/officeart/2018/2/layout/IconVerticalSolidList"/>
    <dgm:cxn modelId="{E50B896C-7D68-49D4-B37E-507DA9BDEAE4}" type="presParOf" srcId="{3760F17A-B7E4-4115-970D-6BCA51A1012A}" destId="{B088C1E2-EDF1-41CA-8E11-0501605612E4}" srcOrd="1" destOrd="0" presId="urn:microsoft.com/office/officeart/2018/2/layout/IconVerticalSolidList"/>
    <dgm:cxn modelId="{07A944E5-2350-4C3E-AF42-15C2B2F8F9F0}" type="presParOf" srcId="{3760F17A-B7E4-4115-970D-6BCA51A1012A}" destId="{0373F1E2-299E-4F13-B844-2F752886568B}" srcOrd="2" destOrd="0" presId="urn:microsoft.com/office/officeart/2018/2/layout/IconVerticalSolidList"/>
    <dgm:cxn modelId="{7AB3CD05-7FA0-48D2-ACF6-AD6627EFC2C2}" type="presParOf" srcId="{3760F17A-B7E4-4115-970D-6BCA51A1012A}" destId="{0AAD4141-98D9-4A82-AE74-3C3570C6EC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CB392D-1EC2-445A-9986-6ED4A5E446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E5B9A20-C0E8-44EE-8163-02D3495211AB}">
      <dgm:prSet/>
      <dgm:spPr/>
      <dgm:t>
        <a:bodyPr/>
        <a:lstStyle/>
        <a:p>
          <a:r>
            <a:rPr lang="en-US"/>
            <a:t>Browser extension will automatically prepare score of all links on page</a:t>
          </a:r>
        </a:p>
      </dgm:t>
    </dgm:pt>
    <dgm:pt modelId="{84AA4868-6388-4CC2-9EE7-05F9015C1102}" type="parTrans" cxnId="{32863E58-456B-4679-9918-C45B37F29CCA}">
      <dgm:prSet/>
      <dgm:spPr/>
      <dgm:t>
        <a:bodyPr/>
        <a:lstStyle/>
        <a:p>
          <a:endParaRPr lang="en-US"/>
        </a:p>
      </dgm:t>
    </dgm:pt>
    <dgm:pt modelId="{A7F2734A-AB94-4877-8808-D96C65AC0718}" type="sibTrans" cxnId="{32863E58-456B-4679-9918-C45B37F29CCA}">
      <dgm:prSet/>
      <dgm:spPr/>
      <dgm:t>
        <a:bodyPr/>
        <a:lstStyle/>
        <a:p>
          <a:endParaRPr lang="en-US"/>
        </a:p>
      </dgm:t>
    </dgm:pt>
    <dgm:pt modelId="{EAF01351-2BBE-4ECE-8920-AF7FFB19BF7F}">
      <dgm:prSet/>
      <dgm:spPr/>
      <dgm:t>
        <a:bodyPr/>
        <a:lstStyle/>
        <a:p>
          <a:r>
            <a:rPr lang="en-US"/>
            <a:t>If webpage review has not been performed, it will be performed automatically</a:t>
          </a:r>
        </a:p>
      </dgm:t>
    </dgm:pt>
    <dgm:pt modelId="{3F8EBEFE-7221-44CB-9B3E-316CB487AF69}" type="parTrans" cxnId="{24A27736-33F9-49E9-A604-9A51CC43B0BE}">
      <dgm:prSet/>
      <dgm:spPr/>
      <dgm:t>
        <a:bodyPr/>
        <a:lstStyle/>
        <a:p>
          <a:endParaRPr lang="en-US"/>
        </a:p>
      </dgm:t>
    </dgm:pt>
    <dgm:pt modelId="{AD342EDE-CECD-4C99-8B7C-6E0352E59469}" type="sibTrans" cxnId="{24A27736-33F9-49E9-A604-9A51CC43B0BE}">
      <dgm:prSet/>
      <dgm:spPr/>
      <dgm:t>
        <a:bodyPr/>
        <a:lstStyle/>
        <a:p>
          <a:endParaRPr lang="en-US"/>
        </a:p>
      </dgm:t>
    </dgm:pt>
    <dgm:pt modelId="{68760C6D-AD2E-425F-9716-44F4FF029410}">
      <dgm:prSet/>
      <dgm:spPr/>
      <dgm:t>
        <a:bodyPr/>
        <a:lstStyle/>
        <a:p>
          <a:r>
            <a:rPr lang="en-US"/>
            <a:t>User will be able to view review and comments when hovering over a link</a:t>
          </a:r>
        </a:p>
      </dgm:t>
    </dgm:pt>
    <dgm:pt modelId="{475D72E9-4FB2-4D05-B2DE-8C147E19C364}" type="parTrans" cxnId="{19DAB269-ECBB-4B89-B2FA-F1DC06D1B0A2}">
      <dgm:prSet/>
      <dgm:spPr/>
      <dgm:t>
        <a:bodyPr/>
        <a:lstStyle/>
        <a:p>
          <a:endParaRPr lang="en-US"/>
        </a:p>
      </dgm:t>
    </dgm:pt>
    <dgm:pt modelId="{2F86BE5F-9FE9-4167-9A7A-1612CB01768F}" type="sibTrans" cxnId="{19DAB269-ECBB-4B89-B2FA-F1DC06D1B0A2}">
      <dgm:prSet/>
      <dgm:spPr/>
      <dgm:t>
        <a:bodyPr/>
        <a:lstStyle/>
        <a:p>
          <a:endParaRPr lang="en-US"/>
        </a:p>
      </dgm:t>
    </dgm:pt>
    <dgm:pt modelId="{5FDEE9B2-C8C8-4E07-B209-3C49BF08CF3F}" type="pres">
      <dgm:prSet presAssocID="{50CB392D-1EC2-445A-9986-6ED4A5E4468E}" presName="root" presStyleCnt="0">
        <dgm:presLayoutVars>
          <dgm:dir/>
          <dgm:resizeHandles val="exact"/>
        </dgm:presLayoutVars>
      </dgm:prSet>
      <dgm:spPr/>
    </dgm:pt>
    <dgm:pt modelId="{CD827ACC-1FF6-4295-BE3F-87D70BABFCA6}" type="pres">
      <dgm:prSet presAssocID="{9E5B9A20-C0E8-44EE-8163-02D3495211AB}" presName="compNode" presStyleCnt="0"/>
      <dgm:spPr/>
    </dgm:pt>
    <dgm:pt modelId="{F14D48EA-2A5B-4123-BCEC-D9E11E1F71D4}" type="pres">
      <dgm:prSet presAssocID="{9E5B9A20-C0E8-44EE-8163-02D3495211AB}" presName="bgRect" presStyleLbl="bgShp" presStyleIdx="0" presStyleCnt="3"/>
      <dgm:spPr/>
    </dgm:pt>
    <dgm:pt modelId="{37CEB844-F6F0-415C-A9A3-4F067C848B55}" type="pres">
      <dgm:prSet presAssocID="{9E5B9A20-C0E8-44EE-8163-02D3495211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A8C92B67-D87E-4DC9-9C03-BF0250512009}" type="pres">
      <dgm:prSet presAssocID="{9E5B9A20-C0E8-44EE-8163-02D3495211AB}" presName="spaceRect" presStyleCnt="0"/>
      <dgm:spPr/>
    </dgm:pt>
    <dgm:pt modelId="{18F32A0D-9A4C-4A1A-80E8-2A2C8EDDCCD2}" type="pres">
      <dgm:prSet presAssocID="{9E5B9A20-C0E8-44EE-8163-02D3495211AB}" presName="parTx" presStyleLbl="revTx" presStyleIdx="0" presStyleCnt="3">
        <dgm:presLayoutVars>
          <dgm:chMax val="0"/>
          <dgm:chPref val="0"/>
        </dgm:presLayoutVars>
      </dgm:prSet>
      <dgm:spPr/>
    </dgm:pt>
    <dgm:pt modelId="{09901973-2196-46C6-BDFC-2FFFD99F02D6}" type="pres">
      <dgm:prSet presAssocID="{A7F2734A-AB94-4877-8808-D96C65AC0718}" presName="sibTrans" presStyleCnt="0"/>
      <dgm:spPr/>
    </dgm:pt>
    <dgm:pt modelId="{02015657-D5A6-4E11-BE74-C47EB888E4A6}" type="pres">
      <dgm:prSet presAssocID="{EAF01351-2BBE-4ECE-8920-AF7FFB19BF7F}" presName="compNode" presStyleCnt="0"/>
      <dgm:spPr/>
    </dgm:pt>
    <dgm:pt modelId="{44438397-5D35-4B7C-B0FE-72040D43F3E9}" type="pres">
      <dgm:prSet presAssocID="{EAF01351-2BBE-4ECE-8920-AF7FFB19BF7F}" presName="bgRect" presStyleLbl="bgShp" presStyleIdx="1" presStyleCnt="3"/>
      <dgm:spPr/>
    </dgm:pt>
    <dgm:pt modelId="{3C6E5E54-7425-4250-9D3E-7FDF636FEB24}" type="pres">
      <dgm:prSet presAssocID="{EAF01351-2BBE-4ECE-8920-AF7FFB19BF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5F58817-1218-4A1A-B616-26ADD6E54DD4}" type="pres">
      <dgm:prSet presAssocID="{EAF01351-2BBE-4ECE-8920-AF7FFB19BF7F}" presName="spaceRect" presStyleCnt="0"/>
      <dgm:spPr/>
    </dgm:pt>
    <dgm:pt modelId="{30FE9DB2-89BC-487D-A10B-025B64CADC2E}" type="pres">
      <dgm:prSet presAssocID="{EAF01351-2BBE-4ECE-8920-AF7FFB19BF7F}" presName="parTx" presStyleLbl="revTx" presStyleIdx="1" presStyleCnt="3">
        <dgm:presLayoutVars>
          <dgm:chMax val="0"/>
          <dgm:chPref val="0"/>
        </dgm:presLayoutVars>
      </dgm:prSet>
      <dgm:spPr/>
    </dgm:pt>
    <dgm:pt modelId="{81335647-67B2-4ED8-81BC-21F064893E12}" type="pres">
      <dgm:prSet presAssocID="{AD342EDE-CECD-4C99-8B7C-6E0352E59469}" presName="sibTrans" presStyleCnt="0"/>
      <dgm:spPr/>
    </dgm:pt>
    <dgm:pt modelId="{4D46D2E1-FB5B-4052-BCE5-021076DD3E1F}" type="pres">
      <dgm:prSet presAssocID="{68760C6D-AD2E-425F-9716-44F4FF029410}" presName="compNode" presStyleCnt="0"/>
      <dgm:spPr/>
    </dgm:pt>
    <dgm:pt modelId="{E48EC7FB-885A-43D7-9734-CA1DF4A3423E}" type="pres">
      <dgm:prSet presAssocID="{68760C6D-AD2E-425F-9716-44F4FF029410}" presName="bgRect" presStyleLbl="bgShp" presStyleIdx="2" presStyleCnt="3"/>
      <dgm:spPr/>
    </dgm:pt>
    <dgm:pt modelId="{A3F32451-1B17-4072-8842-B4FA1EFCD081}" type="pres">
      <dgm:prSet presAssocID="{68760C6D-AD2E-425F-9716-44F4FF0294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A386ECDF-4D63-4FEE-A62B-4FE73A5C4B0E}" type="pres">
      <dgm:prSet presAssocID="{68760C6D-AD2E-425F-9716-44F4FF029410}" presName="spaceRect" presStyleCnt="0"/>
      <dgm:spPr/>
    </dgm:pt>
    <dgm:pt modelId="{B915DFFE-178A-4665-AA12-1260E4202A98}" type="pres">
      <dgm:prSet presAssocID="{68760C6D-AD2E-425F-9716-44F4FF0294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0A8ED18-E2CD-49AC-A55A-7E3C704F6127}" type="presOf" srcId="{EAF01351-2BBE-4ECE-8920-AF7FFB19BF7F}" destId="{30FE9DB2-89BC-487D-A10B-025B64CADC2E}" srcOrd="0" destOrd="0" presId="urn:microsoft.com/office/officeart/2018/2/layout/IconVerticalSolidList"/>
    <dgm:cxn modelId="{72A2F42A-A3E7-41E0-8175-09C954349DE4}" type="presOf" srcId="{50CB392D-1EC2-445A-9986-6ED4A5E4468E}" destId="{5FDEE9B2-C8C8-4E07-B209-3C49BF08CF3F}" srcOrd="0" destOrd="0" presId="urn:microsoft.com/office/officeart/2018/2/layout/IconVerticalSolidList"/>
    <dgm:cxn modelId="{24A27736-33F9-49E9-A604-9A51CC43B0BE}" srcId="{50CB392D-1EC2-445A-9986-6ED4A5E4468E}" destId="{EAF01351-2BBE-4ECE-8920-AF7FFB19BF7F}" srcOrd="1" destOrd="0" parTransId="{3F8EBEFE-7221-44CB-9B3E-316CB487AF69}" sibTransId="{AD342EDE-CECD-4C99-8B7C-6E0352E59469}"/>
    <dgm:cxn modelId="{3F971A39-A476-49B8-AB59-E5095638530D}" type="presOf" srcId="{9E5B9A20-C0E8-44EE-8163-02D3495211AB}" destId="{18F32A0D-9A4C-4A1A-80E8-2A2C8EDDCCD2}" srcOrd="0" destOrd="0" presId="urn:microsoft.com/office/officeart/2018/2/layout/IconVerticalSolidList"/>
    <dgm:cxn modelId="{19DAB269-ECBB-4B89-B2FA-F1DC06D1B0A2}" srcId="{50CB392D-1EC2-445A-9986-6ED4A5E4468E}" destId="{68760C6D-AD2E-425F-9716-44F4FF029410}" srcOrd="2" destOrd="0" parTransId="{475D72E9-4FB2-4D05-B2DE-8C147E19C364}" sibTransId="{2F86BE5F-9FE9-4167-9A7A-1612CB01768F}"/>
    <dgm:cxn modelId="{2907F749-6D3A-43D2-AA18-AD5A08D5D4D7}" type="presOf" srcId="{68760C6D-AD2E-425F-9716-44F4FF029410}" destId="{B915DFFE-178A-4665-AA12-1260E4202A98}" srcOrd="0" destOrd="0" presId="urn:microsoft.com/office/officeart/2018/2/layout/IconVerticalSolidList"/>
    <dgm:cxn modelId="{32863E58-456B-4679-9918-C45B37F29CCA}" srcId="{50CB392D-1EC2-445A-9986-6ED4A5E4468E}" destId="{9E5B9A20-C0E8-44EE-8163-02D3495211AB}" srcOrd="0" destOrd="0" parTransId="{84AA4868-6388-4CC2-9EE7-05F9015C1102}" sibTransId="{A7F2734A-AB94-4877-8808-D96C65AC0718}"/>
    <dgm:cxn modelId="{EA9A57F1-2429-46CE-8E04-B52B37D4625E}" type="presParOf" srcId="{5FDEE9B2-C8C8-4E07-B209-3C49BF08CF3F}" destId="{CD827ACC-1FF6-4295-BE3F-87D70BABFCA6}" srcOrd="0" destOrd="0" presId="urn:microsoft.com/office/officeart/2018/2/layout/IconVerticalSolidList"/>
    <dgm:cxn modelId="{85F04688-8E07-47C5-A7EF-4CD1AAE4636D}" type="presParOf" srcId="{CD827ACC-1FF6-4295-BE3F-87D70BABFCA6}" destId="{F14D48EA-2A5B-4123-BCEC-D9E11E1F71D4}" srcOrd="0" destOrd="0" presId="urn:microsoft.com/office/officeart/2018/2/layout/IconVerticalSolidList"/>
    <dgm:cxn modelId="{7FFDD71B-B281-46D6-AEB5-7D8A115A38E0}" type="presParOf" srcId="{CD827ACC-1FF6-4295-BE3F-87D70BABFCA6}" destId="{37CEB844-F6F0-415C-A9A3-4F067C848B55}" srcOrd="1" destOrd="0" presId="urn:microsoft.com/office/officeart/2018/2/layout/IconVerticalSolidList"/>
    <dgm:cxn modelId="{4A657047-E790-467A-81A0-C2A0F83AB879}" type="presParOf" srcId="{CD827ACC-1FF6-4295-BE3F-87D70BABFCA6}" destId="{A8C92B67-D87E-4DC9-9C03-BF0250512009}" srcOrd="2" destOrd="0" presId="urn:microsoft.com/office/officeart/2018/2/layout/IconVerticalSolidList"/>
    <dgm:cxn modelId="{82CC5FEE-7DD5-4458-BF85-A6D81E25FC6D}" type="presParOf" srcId="{CD827ACC-1FF6-4295-BE3F-87D70BABFCA6}" destId="{18F32A0D-9A4C-4A1A-80E8-2A2C8EDDCCD2}" srcOrd="3" destOrd="0" presId="urn:microsoft.com/office/officeart/2018/2/layout/IconVerticalSolidList"/>
    <dgm:cxn modelId="{B18464AB-AC75-4C4D-AF53-DAE3CE326D4D}" type="presParOf" srcId="{5FDEE9B2-C8C8-4E07-B209-3C49BF08CF3F}" destId="{09901973-2196-46C6-BDFC-2FFFD99F02D6}" srcOrd="1" destOrd="0" presId="urn:microsoft.com/office/officeart/2018/2/layout/IconVerticalSolidList"/>
    <dgm:cxn modelId="{9A3888EC-2AD6-4EAF-B8FE-61E217C271EA}" type="presParOf" srcId="{5FDEE9B2-C8C8-4E07-B209-3C49BF08CF3F}" destId="{02015657-D5A6-4E11-BE74-C47EB888E4A6}" srcOrd="2" destOrd="0" presId="urn:microsoft.com/office/officeart/2018/2/layout/IconVerticalSolidList"/>
    <dgm:cxn modelId="{72134EBC-C52C-4B05-8337-CD0BA1D4B851}" type="presParOf" srcId="{02015657-D5A6-4E11-BE74-C47EB888E4A6}" destId="{44438397-5D35-4B7C-B0FE-72040D43F3E9}" srcOrd="0" destOrd="0" presId="urn:microsoft.com/office/officeart/2018/2/layout/IconVerticalSolidList"/>
    <dgm:cxn modelId="{BEA374FF-A212-4C0D-B023-E5A333102B1C}" type="presParOf" srcId="{02015657-D5A6-4E11-BE74-C47EB888E4A6}" destId="{3C6E5E54-7425-4250-9D3E-7FDF636FEB24}" srcOrd="1" destOrd="0" presId="urn:microsoft.com/office/officeart/2018/2/layout/IconVerticalSolidList"/>
    <dgm:cxn modelId="{00B6E72C-84B4-4715-A09F-7D9FCD561A53}" type="presParOf" srcId="{02015657-D5A6-4E11-BE74-C47EB888E4A6}" destId="{25F58817-1218-4A1A-B616-26ADD6E54DD4}" srcOrd="2" destOrd="0" presId="urn:microsoft.com/office/officeart/2018/2/layout/IconVerticalSolidList"/>
    <dgm:cxn modelId="{8453537C-62DC-48F9-BEBF-982B9C5119E9}" type="presParOf" srcId="{02015657-D5A6-4E11-BE74-C47EB888E4A6}" destId="{30FE9DB2-89BC-487D-A10B-025B64CADC2E}" srcOrd="3" destOrd="0" presId="urn:microsoft.com/office/officeart/2018/2/layout/IconVerticalSolidList"/>
    <dgm:cxn modelId="{594914A5-AB79-47F0-A5E4-C4E90BDF3410}" type="presParOf" srcId="{5FDEE9B2-C8C8-4E07-B209-3C49BF08CF3F}" destId="{81335647-67B2-4ED8-81BC-21F064893E12}" srcOrd="3" destOrd="0" presId="urn:microsoft.com/office/officeart/2018/2/layout/IconVerticalSolidList"/>
    <dgm:cxn modelId="{4F18BFCE-6313-4231-B5F9-5F72260A7915}" type="presParOf" srcId="{5FDEE9B2-C8C8-4E07-B209-3C49BF08CF3F}" destId="{4D46D2E1-FB5B-4052-BCE5-021076DD3E1F}" srcOrd="4" destOrd="0" presId="urn:microsoft.com/office/officeart/2018/2/layout/IconVerticalSolidList"/>
    <dgm:cxn modelId="{66696A1D-C0CB-439E-8BE2-F67FCBEC2988}" type="presParOf" srcId="{4D46D2E1-FB5B-4052-BCE5-021076DD3E1F}" destId="{E48EC7FB-885A-43D7-9734-CA1DF4A3423E}" srcOrd="0" destOrd="0" presId="urn:microsoft.com/office/officeart/2018/2/layout/IconVerticalSolidList"/>
    <dgm:cxn modelId="{2F18894B-8D7D-4CD2-9D79-AFDA2050EE22}" type="presParOf" srcId="{4D46D2E1-FB5B-4052-BCE5-021076DD3E1F}" destId="{A3F32451-1B17-4072-8842-B4FA1EFCD081}" srcOrd="1" destOrd="0" presId="urn:microsoft.com/office/officeart/2018/2/layout/IconVerticalSolidList"/>
    <dgm:cxn modelId="{AD72F839-6061-416D-9933-8A77344DF8A1}" type="presParOf" srcId="{4D46D2E1-FB5B-4052-BCE5-021076DD3E1F}" destId="{A386ECDF-4D63-4FEE-A62B-4FE73A5C4B0E}" srcOrd="2" destOrd="0" presId="urn:microsoft.com/office/officeart/2018/2/layout/IconVerticalSolidList"/>
    <dgm:cxn modelId="{9CD3446A-19BC-48F4-95D5-25B4F7610228}" type="presParOf" srcId="{4D46D2E1-FB5B-4052-BCE5-021076DD3E1F}" destId="{B915DFFE-178A-4665-AA12-1260E4202A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6FAE6-C94D-4A5F-A5C8-28E36B1B30EA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BFC9F-B80F-4384-9DAC-170565554659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F41F-A472-46CF-B57A-46D4D11DCFD3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 Light"/>
              <a:ea typeface="BatangChe"/>
              <a:cs typeface="Calibri Light"/>
            </a:rPr>
            <a:t>Is a scheduled task run on a server</a:t>
          </a:r>
          <a:endParaRPr lang="en-US" sz="1900" b="0" i="0" u="none" strike="noStrike" kern="1200" cap="none" baseline="0" noProof="0">
            <a:solidFill>
              <a:srgbClr val="010000"/>
            </a:solidFill>
            <a:latin typeface="Calibri Light"/>
            <a:ea typeface="BatangChe"/>
            <a:cs typeface="Calibri Light"/>
          </a:endParaRPr>
        </a:p>
      </dsp:txBody>
      <dsp:txXfrm>
        <a:off x="1131174" y="4597"/>
        <a:ext cx="5382429" cy="979371"/>
      </dsp:txXfrm>
    </dsp:sp>
    <dsp:sp modelId="{C58980A1-C5DD-4F54-A6E6-A9E255AE4922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F1248-4A43-4D21-8629-D44E9437FD7B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FD488-0A97-45B9-9BFF-6E289E41857E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 Light"/>
              <a:ea typeface="BatangChe"/>
              <a:cs typeface="Calibri Light"/>
            </a:rPr>
            <a:t>Attempts to simulate a real user and avoid conspicuous traffic</a:t>
          </a:r>
        </a:p>
      </dsp:txBody>
      <dsp:txXfrm>
        <a:off x="1131174" y="1228812"/>
        <a:ext cx="5382429" cy="979371"/>
      </dsp:txXfrm>
    </dsp:sp>
    <dsp:sp modelId="{EC5694AB-ABF6-4354-B545-48DF1E79B75F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A698E-11E1-4C73-8259-81BAAC1D22CC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D573A-C232-40B2-A46F-1E95F873CCDE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 Light"/>
              <a:ea typeface="BatangChe"/>
              <a:cs typeface="Calibri Light"/>
            </a:rPr>
            <a:t>Stores relevant data into a large database of webpage information</a:t>
          </a:r>
        </a:p>
      </dsp:txBody>
      <dsp:txXfrm>
        <a:off x="1131174" y="2453027"/>
        <a:ext cx="5382429" cy="979371"/>
      </dsp:txXfrm>
    </dsp:sp>
    <dsp:sp modelId="{080E3B10-3C6A-4D9A-9C48-62200874A715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55DF3-1077-4698-B23D-65A7A4B9452D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BBCE5-96F5-49DA-B33D-F4D23726E7A9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alibri Light"/>
              <a:ea typeface="BatangChe"/>
              <a:cs typeface="Calibri Light"/>
            </a:rPr>
            <a:t>Written in C++, PHP, or Python</a:t>
          </a:r>
        </a:p>
      </dsp:txBody>
      <dsp:txXfrm>
        <a:off x="1131174" y="3677241"/>
        <a:ext cx="5382429" cy="979371"/>
      </dsp:txXfrm>
    </dsp:sp>
    <dsp:sp modelId="{1F04CD2F-CEC0-4BD1-9D2D-C5E62B39417D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B0278-7E11-4BF7-B579-4918FB781BF8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1335A-80FA-4EEF-9CB1-8977EF920022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>
              <a:latin typeface="Calibri Light"/>
              <a:ea typeface="BatangChe"/>
              <a:cs typeface="Calibri Light"/>
            </a:rPr>
            <a:t>Honors the Robots Exclusion Standard</a:t>
          </a:r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C2A1A-D4CA-4692-A969-25D1E2F3DF97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FCB27-4498-486F-B2F7-AB329C0717A5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87A02-240F-40DE-BCB3-177EA7CE7CB3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Uses several techniques to generate webpage scores</a:t>
          </a:r>
        </a:p>
      </dsp:txBody>
      <dsp:txXfrm>
        <a:off x="1941716" y="718"/>
        <a:ext cx="4571887" cy="1681139"/>
      </dsp:txXfrm>
    </dsp:sp>
    <dsp:sp modelId="{240B34D8-B66F-40B4-A7FC-C60B71644FB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CBD48-87B7-48CB-8600-315AB2413856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9F012-B224-4ED9-8338-6A4ECA1D3172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Provides several metrics (Author, Website, Article)</a:t>
          </a:r>
        </a:p>
      </dsp:txBody>
      <dsp:txXfrm>
        <a:off x="1941716" y="2102143"/>
        <a:ext cx="4571887" cy="1681139"/>
      </dsp:txXfrm>
    </dsp:sp>
    <dsp:sp modelId="{046CB7D0-93F8-42AB-A4C0-C09151F58791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7DE75-494A-481A-9EE2-81D71263FD52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92C39-46AF-4310-8383-982DD21FA92A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Runs in tandem with the Crawler</a:t>
          </a:r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3F61B-278E-40C7-9F1C-94FED7824961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85A01-99AB-4097-8CBC-D1171A37789D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3643C-E5CF-4BD9-8511-34D515CF8A7F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Meant for addressing issues not picked up in automated review</a:t>
          </a:r>
        </a:p>
      </dsp:txBody>
      <dsp:txXfrm>
        <a:off x="1941716" y="718"/>
        <a:ext cx="4571887" cy="1681139"/>
      </dsp:txXfrm>
    </dsp:sp>
    <dsp:sp modelId="{78D59A6C-6F95-4C63-B7B8-BE3D27689924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C77DA-5A63-4EC7-9E0A-6A628AFFA3FA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259D4-59F9-40B0-9C91-1AA0B09DB23E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Is a remote website using user accounts</a:t>
          </a:r>
        </a:p>
      </dsp:txBody>
      <dsp:txXfrm>
        <a:off x="1941716" y="2102143"/>
        <a:ext cx="4571887" cy="1681139"/>
      </dsp:txXfrm>
    </dsp:sp>
    <dsp:sp modelId="{ABFF973F-9436-4284-B4C3-96C8A831D6AA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8C1E2-EDF1-41CA-8E11-0501605612E4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D4141-98D9-4A82-AE74-3C3570C6EC3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User comments will be viewable on extension</a:t>
          </a:r>
        </a:p>
      </dsp:txBody>
      <dsp:txXfrm>
        <a:off x="1941716" y="4203567"/>
        <a:ext cx="4571887" cy="1681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D48EA-2A5B-4123-BCEC-D9E11E1F71D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EB844-F6F0-415C-A9A3-4F067C848B55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32A0D-9A4C-4A1A-80E8-2A2C8EDDCCD2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Browser extension will automatically prepare score of all links on page</a:t>
          </a:r>
        </a:p>
      </dsp:txBody>
      <dsp:txXfrm>
        <a:off x="1941716" y="718"/>
        <a:ext cx="4571887" cy="1681139"/>
      </dsp:txXfrm>
    </dsp:sp>
    <dsp:sp modelId="{44438397-5D35-4B7C-B0FE-72040D43F3E9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E5E54-7425-4250-9D3E-7FDF636FEB24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E9DB2-89BC-487D-A10B-025B64CADC2E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webpage review has not been performed, it will be performed automatically</a:t>
          </a:r>
        </a:p>
      </dsp:txBody>
      <dsp:txXfrm>
        <a:off x="1941716" y="2102143"/>
        <a:ext cx="4571887" cy="1681139"/>
      </dsp:txXfrm>
    </dsp:sp>
    <dsp:sp modelId="{E48EC7FB-885A-43D7-9734-CA1DF4A3423E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32451-1B17-4072-8842-B4FA1EFCD081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5DFFE-178A-4665-AA12-1260E4202A98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User will be able to view review and comments when hovering over a link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>
                <a:ea typeface="+mj-lt"/>
                <a:cs typeface="+mj-lt"/>
              </a:rPr>
              <a:t>Web Crawling and Community Review to Prevent Misleading Links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Adam Arreguin, Adrian Gutierrez, Joel Staggs, Kenny Taylor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37BD7-6375-4C50-B5DC-9F55FDE7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Analyzer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AD11BA-5A5F-4061-9268-231B7F8F7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0748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68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42D08-C209-4BB7-95DE-F8B3AC70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User Review System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E434E8-985A-47BC-86DF-A0C3B3618A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8515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01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BBFF7-9C26-4EA5-86D6-F053D95E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Browser Extension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C7B2C3-A930-421E-B236-0158AD776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73097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8">
            <a:extLst>
              <a:ext uri="{FF2B5EF4-FFF2-40B4-BE49-F238E27FC236}">
                <a16:creationId xmlns:a16="http://schemas.microsoft.com/office/drawing/2014/main" id="{0593D74F-3EC1-4484-A084-AB31F9D11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945" y="4227242"/>
            <a:ext cx="1716705" cy="17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90A02-190D-47C9-B714-920E81B0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>
                <a:cs typeface="Calibri Light"/>
              </a:rPr>
              <a:t>Significance of Our Project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18C4B-3639-4CC4-BEC3-804FFDFE0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Helps users understand possible manipulation</a:t>
            </a:r>
          </a:p>
          <a:p>
            <a:r>
              <a:rPr lang="en-US" sz="2000">
                <a:cs typeface="Calibri"/>
              </a:rPr>
              <a:t>Encourages thoughtful content</a:t>
            </a:r>
          </a:p>
          <a:p>
            <a:r>
              <a:rPr lang="en-US" sz="2000">
                <a:cs typeface="Calibri"/>
              </a:rPr>
              <a:t>Prevent misrepresentative journalism and advertising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pic>
        <p:nvPicPr>
          <p:cNvPr id="7" name="Picture 7" descr="A person looking at a computer&#10;&#10;Description generated with high confidence">
            <a:extLst>
              <a:ext uri="{FF2B5EF4-FFF2-40B4-BE49-F238E27FC236}">
                <a16:creationId xmlns:a16="http://schemas.microsoft.com/office/drawing/2014/main" id="{5D799F89-24AD-4A84-9B3F-595059B5D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5774370" y="643467"/>
            <a:ext cx="5297555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6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176D8-78D5-4165-B80F-2556571D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  <a:cs typeface="Calibri Light"/>
              </a:rPr>
              <a:t>The Problem</a:t>
            </a:r>
            <a:endParaRPr lang="en-US" sz="2600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2F5BF57-7F7F-44DD-AC3A-D4CC88BF3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89546"/>
            <a:ext cx="7188199" cy="25611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7E0F-D956-4FE7-A36E-1AA78DAE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Low quality webpages manipulating web users.</a:t>
            </a:r>
          </a:p>
          <a:p>
            <a:r>
              <a:rPr lang="en-US" sz="2000">
                <a:cs typeface="Calibri"/>
              </a:rPr>
              <a:t>Intentionally create an unpleasant web experience to maximize clicks.</a:t>
            </a:r>
          </a:p>
          <a:p>
            <a:r>
              <a:rPr lang="en-US" sz="2000">
                <a:cs typeface="Calibri"/>
              </a:rPr>
              <a:t>Article duplication causing unwanted advertisement spam.</a:t>
            </a:r>
          </a:p>
        </p:txBody>
      </p:sp>
    </p:spTree>
    <p:extLst>
      <p:ext uri="{BB962C8B-B14F-4D97-AF65-F5344CB8AC3E}">
        <p14:creationId xmlns:p14="http://schemas.microsoft.com/office/powerpoint/2010/main" val="123247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26513-5485-46ED-BDA7-964C538D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>
                <a:cs typeface="Calibri Light"/>
              </a:rPr>
              <a:t>Types of Manipulation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87331-3814-4AE2-A033-F8F1B745C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Overhyping and Underdelivering</a:t>
            </a:r>
          </a:p>
          <a:p>
            <a:r>
              <a:rPr lang="en-US" sz="2000">
                <a:cs typeface="Calibri"/>
              </a:rPr>
              <a:t>Claiming to subvert expectations</a:t>
            </a:r>
          </a:p>
          <a:p>
            <a:r>
              <a:rPr lang="en-US" sz="2000">
                <a:cs typeface="Calibri"/>
              </a:rPr>
              <a:t>Presents mundane content as novel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7F8D5E-E0BD-43B5-8097-B74A44CCE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42" b="2"/>
          <a:stretch/>
        </p:blipFill>
        <p:spPr>
          <a:xfrm>
            <a:off x="5297763" y="1206187"/>
            <a:ext cx="6250769" cy="42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4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7881B-2359-4384-94F9-60D692B1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Hiding the Topic</a:t>
            </a:r>
          </a:p>
        </p:txBody>
      </p:sp>
      <p:pic>
        <p:nvPicPr>
          <p:cNvPr id="903" name="Picture 903" descr="A bunch of different types of food&#10;&#10;Description generated with very high confidence">
            <a:extLst>
              <a:ext uri="{FF2B5EF4-FFF2-40B4-BE49-F238E27FC236}">
                <a16:creationId xmlns:a16="http://schemas.microsoft.com/office/drawing/2014/main" id="{4AB6EA33-C372-4AD3-B065-26C916714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928" y="244760"/>
            <a:ext cx="5534801" cy="63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3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7881B-2359-4384-94F9-60D692B1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Creating Fear</a:t>
            </a:r>
            <a:endParaRPr lang="en-US"/>
          </a:p>
        </p:txBody>
      </p:sp>
      <p:pic>
        <p:nvPicPr>
          <p:cNvPr id="903" name="Picture 903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4AB6EA33-C372-4AD3-B065-26C916714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8958" y="1186786"/>
            <a:ext cx="5534801" cy="44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2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7881B-2359-4384-94F9-60D692B1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Challenging your Intellect</a:t>
            </a:r>
          </a:p>
        </p:txBody>
      </p:sp>
      <p:pic>
        <p:nvPicPr>
          <p:cNvPr id="903" name="Picture 90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4AB6EA33-C372-4AD3-B065-26C916714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964" y="1082578"/>
            <a:ext cx="5966980" cy="46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6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7881B-2359-4384-94F9-60D692B1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Using Controversy</a:t>
            </a:r>
            <a:endParaRPr lang="en-US"/>
          </a:p>
        </p:txBody>
      </p:sp>
      <p:pic>
        <p:nvPicPr>
          <p:cNvPr id="903" name="Picture 90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AB6EA33-C372-4AD3-B065-26C916714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0331" y="1082578"/>
            <a:ext cx="5690245" cy="46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3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ECC23-7AE0-4CA3-A1C8-68CC0202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>
                <a:cs typeface="Calibri Light"/>
              </a:rPr>
              <a:t>Our System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5BDDD-5384-47F1-8E7A-217B9171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Crawler</a:t>
            </a:r>
            <a:endParaRPr lang="en-US" sz="2000"/>
          </a:p>
          <a:p>
            <a:r>
              <a:rPr lang="en-US" sz="2000">
                <a:cs typeface="Calibri"/>
              </a:rPr>
              <a:t>Analyzer</a:t>
            </a:r>
          </a:p>
          <a:p>
            <a:r>
              <a:rPr lang="en-US" sz="2000">
                <a:cs typeface="Calibri"/>
              </a:rPr>
              <a:t>User Review System</a:t>
            </a:r>
          </a:p>
          <a:p>
            <a:r>
              <a:rPr lang="en-US" sz="2000">
                <a:cs typeface="Calibri"/>
              </a:rPr>
              <a:t>Browser Extension</a:t>
            </a:r>
          </a:p>
        </p:txBody>
      </p:sp>
      <p:pic>
        <p:nvPicPr>
          <p:cNvPr id="24" name="Picture 24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BE2CCA28-21A0-4B7A-B51C-2CA39E05F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06" y="619955"/>
            <a:ext cx="7023206" cy="54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2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7881B-2359-4384-94F9-60D692B1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Crawler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2BFEAA-89E6-40E4-9622-C334DCB29E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08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Web Crawling and Community Review to Prevent Misleading Links</vt:lpstr>
      <vt:lpstr>The Problem</vt:lpstr>
      <vt:lpstr>Types of Manipulation</vt:lpstr>
      <vt:lpstr>Hiding the Topic</vt:lpstr>
      <vt:lpstr>Creating Fear</vt:lpstr>
      <vt:lpstr>Challenging your Intellect</vt:lpstr>
      <vt:lpstr>Using Controversy</vt:lpstr>
      <vt:lpstr>Our System</vt:lpstr>
      <vt:lpstr>Crawler</vt:lpstr>
      <vt:lpstr>Analyzer</vt:lpstr>
      <vt:lpstr>User Review System</vt:lpstr>
      <vt:lpstr>Browser Extension</vt:lpstr>
      <vt:lpstr>Significance of Our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2013-07-15T20:26:40Z</dcterms:created>
  <dcterms:modified xsi:type="dcterms:W3CDTF">2019-09-26T23:58:58Z</dcterms:modified>
</cp:coreProperties>
</file>